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theme/theme9.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69" r:id="rId3"/>
    <p:sldMasterId id="2147483680" r:id="rId4"/>
    <p:sldMasterId id="2147483682" r:id="rId5"/>
    <p:sldMasterId id="2147483689" r:id="rId6"/>
    <p:sldMasterId id="2147483695" r:id="rId7"/>
    <p:sldMasterId id="2147483706" r:id="rId8"/>
    <p:sldMasterId id="2147483708" r:id="rId9"/>
    <p:sldMasterId id="2147483721" r:id="rId10"/>
    <p:sldMasterId id="2147483748" r:id="rId11"/>
  </p:sldMasterIdLst>
  <p:notesMasterIdLst>
    <p:notesMasterId r:id="rId29"/>
  </p:notesMasterIdLst>
  <p:sldIdLst>
    <p:sldId id="256" r:id="rId12"/>
    <p:sldId id="266" r:id="rId13"/>
    <p:sldId id="263" r:id="rId14"/>
    <p:sldId id="267" r:id="rId15"/>
    <p:sldId id="271" r:id="rId16"/>
    <p:sldId id="268" r:id="rId17"/>
    <p:sldId id="269" r:id="rId18"/>
    <p:sldId id="272" r:id="rId19"/>
    <p:sldId id="276" r:id="rId20"/>
    <p:sldId id="277" r:id="rId21"/>
    <p:sldId id="273" r:id="rId22"/>
    <p:sldId id="278" r:id="rId23"/>
    <p:sldId id="280" r:id="rId24"/>
    <p:sldId id="279" r:id="rId25"/>
    <p:sldId id="281" r:id="rId26"/>
    <p:sldId id="270" r:id="rId27"/>
    <p:sldId id="27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B6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6" d="100"/>
          <a:sy n="136" d="100"/>
        </p:scale>
        <p:origin x="-16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9EDB0D-ECC1-48D4-B553-2AAB0C50E21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280494E9-ECFE-4CBF-A848-BE0C0E9EE36B}">
      <dgm:prSet phldrT="[Text]" custT="1"/>
      <dgm:spPr/>
      <dgm:t>
        <a:bodyPr/>
        <a:lstStyle/>
        <a:p>
          <a:r>
            <a:rPr lang="en-US" sz="2800" b="1" dirty="0" smtClean="0"/>
            <a:t>Packet World</a:t>
          </a:r>
          <a:endParaRPr lang="en-US" sz="2800" b="1" dirty="0"/>
        </a:p>
      </dgm:t>
    </dgm:pt>
    <dgm:pt modelId="{38319E50-CA6F-44A0-81BF-DC6CC46D27FF}" type="parTrans" cxnId="{10AB3FB0-9B40-47BB-9594-63CAA28DA102}">
      <dgm:prSet/>
      <dgm:spPr/>
      <dgm:t>
        <a:bodyPr/>
        <a:lstStyle/>
        <a:p>
          <a:endParaRPr lang="en-US"/>
        </a:p>
      </dgm:t>
    </dgm:pt>
    <dgm:pt modelId="{F3438D2F-BBB7-40FE-8180-E4E0C0E87EB5}" type="sibTrans" cxnId="{10AB3FB0-9B40-47BB-9594-63CAA28DA102}">
      <dgm:prSet/>
      <dgm:spPr/>
      <dgm:t>
        <a:bodyPr/>
        <a:lstStyle/>
        <a:p>
          <a:endParaRPr lang="en-US"/>
        </a:p>
      </dgm:t>
    </dgm:pt>
    <dgm:pt modelId="{7D4BAFC0-B942-452B-B4DD-6510E8523CA6}">
      <dgm:prSet phldrT="[Text]" custT="1"/>
      <dgm:spPr/>
      <dgm:t>
        <a:bodyPr/>
        <a:lstStyle/>
        <a:p>
          <a:r>
            <a:rPr lang="en-US" sz="2000" dirty="0" smtClean="0"/>
            <a:t>Connectionless</a:t>
          </a:r>
          <a:endParaRPr lang="en-US" sz="2000" dirty="0"/>
        </a:p>
      </dgm:t>
    </dgm:pt>
    <dgm:pt modelId="{4F7E9E1C-C860-48F8-8DBE-8FFF27AB5F97}" type="parTrans" cxnId="{772C29F1-8373-4072-B958-04EC76A81EA9}">
      <dgm:prSet/>
      <dgm:spPr/>
      <dgm:t>
        <a:bodyPr/>
        <a:lstStyle/>
        <a:p>
          <a:endParaRPr lang="en-US"/>
        </a:p>
      </dgm:t>
    </dgm:pt>
    <dgm:pt modelId="{F7A61CFB-E77F-46B0-84F0-D118B142ADBB}" type="sibTrans" cxnId="{772C29F1-8373-4072-B958-04EC76A81EA9}">
      <dgm:prSet/>
      <dgm:spPr/>
      <dgm:t>
        <a:bodyPr/>
        <a:lstStyle/>
        <a:p>
          <a:endParaRPr lang="en-US"/>
        </a:p>
      </dgm:t>
    </dgm:pt>
    <dgm:pt modelId="{451BAD90-9F93-4560-8FED-3908EA284354}">
      <dgm:prSet phldrT="[Text]" custT="1"/>
      <dgm:spPr/>
      <dgm:t>
        <a:bodyPr/>
        <a:lstStyle/>
        <a:p>
          <a:r>
            <a:rPr lang="en-US" sz="2800" b="1" dirty="0" smtClean="0"/>
            <a:t>Transport World</a:t>
          </a:r>
          <a:endParaRPr lang="en-US" sz="2800" b="1" dirty="0"/>
        </a:p>
      </dgm:t>
    </dgm:pt>
    <dgm:pt modelId="{50D443CD-59EF-4E22-BF57-3C01FA471B8C}" type="parTrans" cxnId="{B42E5884-B14B-4C27-83DF-07DDEEA38080}">
      <dgm:prSet/>
      <dgm:spPr/>
      <dgm:t>
        <a:bodyPr/>
        <a:lstStyle/>
        <a:p>
          <a:endParaRPr lang="en-US"/>
        </a:p>
      </dgm:t>
    </dgm:pt>
    <dgm:pt modelId="{B560015D-D702-431A-B801-BCFFA80FAD81}" type="sibTrans" cxnId="{B42E5884-B14B-4C27-83DF-07DDEEA38080}">
      <dgm:prSet/>
      <dgm:spPr/>
      <dgm:t>
        <a:bodyPr/>
        <a:lstStyle/>
        <a:p>
          <a:endParaRPr lang="en-US"/>
        </a:p>
      </dgm:t>
    </dgm:pt>
    <dgm:pt modelId="{C942AEE0-257B-43B7-BA98-DC9213117619}">
      <dgm:prSet phldrT="[Text]" custT="1"/>
      <dgm:spPr/>
      <dgm:t>
        <a:bodyPr/>
        <a:lstStyle/>
        <a:p>
          <a:r>
            <a:rPr lang="en-US" sz="2000" dirty="0" smtClean="0"/>
            <a:t>Connection (circuit) oriented</a:t>
          </a:r>
          <a:endParaRPr lang="en-US" sz="2000" dirty="0"/>
        </a:p>
      </dgm:t>
    </dgm:pt>
    <dgm:pt modelId="{63FEB948-99E0-4DAC-90F3-20997344D45F}" type="parTrans" cxnId="{EB2615D7-4F14-4211-BB78-D3CA469AA7E1}">
      <dgm:prSet/>
      <dgm:spPr/>
      <dgm:t>
        <a:bodyPr/>
        <a:lstStyle/>
        <a:p>
          <a:endParaRPr lang="en-US"/>
        </a:p>
      </dgm:t>
    </dgm:pt>
    <dgm:pt modelId="{F0A0524D-B296-4AC9-9482-A8053BB7A0DC}" type="sibTrans" cxnId="{EB2615D7-4F14-4211-BB78-D3CA469AA7E1}">
      <dgm:prSet/>
      <dgm:spPr/>
      <dgm:t>
        <a:bodyPr/>
        <a:lstStyle/>
        <a:p>
          <a:endParaRPr lang="en-US"/>
        </a:p>
      </dgm:t>
    </dgm:pt>
    <dgm:pt modelId="{92EAE369-AB91-4A58-B1EE-1B36B81D3BFB}">
      <dgm:prSet phldrT="[Text]" custT="1"/>
      <dgm:spPr/>
      <dgm:t>
        <a:bodyPr/>
        <a:lstStyle/>
        <a:p>
          <a:r>
            <a:rPr lang="en-US" sz="2000" dirty="0" smtClean="0"/>
            <a:t>EMS/NMS + Cross-connect paradigm</a:t>
          </a:r>
          <a:endParaRPr lang="en-US" sz="2000" dirty="0"/>
        </a:p>
      </dgm:t>
    </dgm:pt>
    <dgm:pt modelId="{16D16E81-5E20-4B28-8859-52C84A447FFA}" type="parTrans" cxnId="{42EB8A98-40FC-455C-8E31-BCD204EE2DA8}">
      <dgm:prSet/>
      <dgm:spPr/>
      <dgm:t>
        <a:bodyPr/>
        <a:lstStyle/>
        <a:p>
          <a:endParaRPr lang="en-US"/>
        </a:p>
      </dgm:t>
    </dgm:pt>
    <dgm:pt modelId="{64CED3DF-89D7-434E-A004-3D84E7ED48B1}" type="sibTrans" cxnId="{42EB8A98-40FC-455C-8E31-BCD204EE2DA8}">
      <dgm:prSet/>
      <dgm:spPr/>
      <dgm:t>
        <a:bodyPr/>
        <a:lstStyle/>
        <a:p>
          <a:endParaRPr lang="en-US"/>
        </a:p>
      </dgm:t>
    </dgm:pt>
    <dgm:pt modelId="{4C8A93D9-BB71-493E-8124-9D30DBFD5D8D}">
      <dgm:prSet phldrT="[Text]" custT="1"/>
      <dgm:spPr/>
      <dgm:t>
        <a:bodyPr/>
        <a:lstStyle/>
        <a:p>
          <a:r>
            <a:rPr lang="en-US" sz="2000" dirty="0" smtClean="0"/>
            <a:t>Distributed CP solutions with numerous protocols</a:t>
          </a:r>
          <a:endParaRPr lang="en-US" sz="2000" dirty="0"/>
        </a:p>
      </dgm:t>
    </dgm:pt>
    <dgm:pt modelId="{98FD393A-2AB7-458F-8399-0C4AC33D6C84}" type="parTrans" cxnId="{F1F689E6-2EE3-4782-9ED3-8EBDBD529BE5}">
      <dgm:prSet/>
      <dgm:spPr/>
      <dgm:t>
        <a:bodyPr/>
        <a:lstStyle/>
        <a:p>
          <a:endParaRPr lang="en-US"/>
        </a:p>
      </dgm:t>
    </dgm:pt>
    <dgm:pt modelId="{A8A84657-CC03-4CFB-9BAF-7D98E1D9FEB9}" type="sibTrans" cxnId="{F1F689E6-2EE3-4782-9ED3-8EBDBD529BE5}">
      <dgm:prSet/>
      <dgm:spPr/>
      <dgm:t>
        <a:bodyPr/>
        <a:lstStyle/>
        <a:p>
          <a:endParaRPr lang="en-US"/>
        </a:p>
      </dgm:t>
    </dgm:pt>
    <dgm:pt modelId="{A11545B9-1034-4701-A376-2F687995AC55}">
      <dgm:prSet phldrT="[Text]" custT="1"/>
      <dgm:spPr/>
      <dgm:t>
        <a:bodyPr/>
        <a:lstStyle/>
        <a:p>
          <a:r>
            <a:rPr lang="en-US" sz="2000" dirty="0" smtClean="0"/>
            <a:t>Nascent distributed CP, not inline (GMPLS)</a:t>
          </a:r>
          <a:endParaRPr lang="en-US" sz="2000" dirty="0"/>
        </a:p>
      </dgm:t>
    </dgm:pt>
    <dgm:pt modelId="{6C87D217-E0C7-4C1E-B3F3-CAC1C0BA7089}" type="parTrans" cxnId="{9B32392A-34E8-4731-9410-FC5CA7D16355}">
      <dgm:prSet/>
      <dgm:spPr/>
      <dgm:t>
        <a:bodyPr/>
        <a:lstStyle/>
        <a:p>
          <a:endParaRPr lang="en-US"/>
        </a:p>
      </dgm:t>
    </dgm:pt>
    <dgm:pt modelId="{24874EE3-35D6-4842-BBB6-3B5EB5D7BE29}" type="sibTrans" cxnId="{9B32392A-34E8-4731-9410-FC5CA7D16355}">
      <dgm:prSet/>
      <dgm:spPr/>
      <dgm:t>
        <a:bodyPr/>
        <a:lstStyle/>
        <a:p>
          <a:endParaRPr lang="en-US"/>
        </a:p>
      </dgm:t>
    </dgm:pt>
    <dgm:pt modelId="{27316533-A692-4DF3-BAEB-FF950B73B03C}">
      <dgm:prSet phldrT="[Text]" custT="1"/>
      <dgm:spPr/>
      <dgm:t>
        <a:bodyPr/>
        <a:lstStyle/>
        <a:p>
          <a:r>
            <a:rPr lang="en-US" sz="2000" dirty="0" smtClean="0"/>
            <a:t>Inline control plane (NMS independent</a:t>
          </a:r>
          <a:r>
            <a:rPr lang="en-US" sz="2000" dirty="0" smtClean="0"/>
            <a:t>)*</a:t>
          </a:r>
          <a:endParaRPr lang="en-US" sz="2000" dirty="0"/>
        </a:p>
      </dgm:t>
    </dgm:pt>
    <dgm:pt modelId="{60D6183E-B60D-4DF8-AFE4-06207B2CAC65}" type="parTrans" cxnId="{55D7BEA0-FCF5-4F8B-80AA-C048BB8FB86E}">
      <dgm:prSet/>
      <dgm:spPr/>
      <dgm:t>
        <a:bodyPr/>
        <a:lstStyle/>
        <a:p>
          <a:endParaRPr lang="en-US"/>
        </a:p>
      </dgm:t>
    </dgm:pt>
    <dgm:pt modelId="{165B87DA-DC6C-4317-A8DE-98C41F4C0C2F}" type="sibTrans" cxnId="{55D7BEA0-FCF5-4F8B-80AA-C048BB8FB86E}">
      <dgm:prSet/>
      <dgm:spPr/>
      <dgm:t>
        <a:bodyPr/>
        <a:lstStyle/>
        <a:p>
          <a:endParaRPr lang="en-US"/>
        </a:p>
      </dgm:t>
    </dgm:pt>
    <dgm:pt modelId="{18EDEAE8-9685-4604-B63D-3CE8ACA51EE2}">
      <dgm:prSet phldrT="[Text]" custT="1"/>
      <dgm:spPr/>
      <dgm:t>
        <a:bodyPr/>
        <a:lstStyle/>
        <a:p>
          <a:r>
            <a:rPr lang="en-US" sz="2000" dirty="0" smtClean="0"/>
            <a:t>Static pipes/</a:t>
          </a:r>
          <a:r>
            <a:rPr lang="en-US" sz="2000" dirty="0" smtClean="0"/>
            <a:t>configuration, trends to be more dynamic</a:t>
          </a:r>
          <a:endParaRPr lang="en-US" sz="2000" dirty="0"/>
        </a:p>
      </dgm:t>
    </dgm:pt>
    <dgm:pt modelId="{A9DFEC38-0E5B-4BE1-94BE-240FBC6BD342}" type="parTrans" cxnId="{256D5E94-8D47-474F-A7B2-4AAC24D9C4B1}">
      <dgm:prSet/>
      <dgm:spPr/>
      <dgm:t>
        <a:bodyPr/>
        <a:lstStyle/>
        <a:p>
          <a:endParaRPr lang="en-US"/>
        </a:p>
      </dgm:t>
    </dgm:pt>
    <dgm:pt modelId="{A00E035D-7EAC-4CDA-94A4-94D950209C9C}" type="sibTrans" cxnId="{256D5E94-8D47-474F-A7B2-4AAC24D9C4B1}">
      <dgm:prSet/>
      <dgm:spPr/>
      <dgm:t>
        <a:bodyPr/>
        <a:lstStyle/>
        <a:p>
          <a:endParaRPr lang="en-US"/>
        </a:p>
      </dgm:t>
    </dgm:pt>
    <dgm:pt modelId="{F2199992-4D9C-2D47-8E49-9EED9E25EC08}">
      <dgm:prSet phldrT="[Text]" custT="1"/>
      <dgm:spPr/>
      <dgm:t>
        <a:bodyPr/>
        <a:lstStyle/>
        <a:p>
          <a:r>
            <a:rPr lang="en-US" sz="2000" dirty="0" smtClean="0"/>
            <a:t>Dynamic flows</a:t>
          </a:r>
          <a:endParaRPr lang="en-US" sz="2000" dirty="0"/>
        </a:p>
      </dgm:t>
    </dgm:pt>
    <dgm:pt modelId="{168868E2-BE9D-C04E-AF10-E7E05342F4B7}" type="parTrans" cxnId="{969AF775-6780-3644-835F-9F998D1A913D}">
      <dgm:prSet/>
      <dgm:spPr/>
      <dgm:t>
        <a:bodyPr/>
        <a:lstStyle/>
        <a:p>
          <a:endParaRPr lang="en-US"/>
        </a:p>
      </dgm:t>
    </dgm:pt>
    <dgm:pt modelId="{29B1E3B1-230F-F94E-833B-63DEE1E931BD}" type="sibTrans" cxnId="{969AF775-6780-3644-835F-9F998D1A913D}">
      <dgm:prSet/>
      <dgm:spPr/>
      <dgm:t>
        <a:bodyPr/>
        <a:lstStyle/>
        <a:p>
          <a:endParaRPr lang="en-US"/>
        </a:p>
      </dgm:t>
    </dgm:pt>
    <dgm:pt modelId="{EEA0FAAB-3AA9-48E8-AE47-3B28FA0193D6}" type="pres">
      <dgm:prSet presAssocID="{629EDB0D-ECC1-48D4-B553-2AAB0C50E21B}" presName="Name0" presStyleCnt="0">
        <dgm:presLayoutVars>
          <dgm:dir/>
          <dgm:animLvl val="lvl"/>
          <dgm:resizeHandles val="exact"/>
        </dgm:presLayoutVars>
      </dgm:prSet>
      <dgm:spPr/>
      <dgm:t>
        <a:bodyPr/>
        <a:lstStyle/>
        <a:p>
          <a:endParaRPr lang="en-US"/>
        </a:p>
      </dgm:t>
    </dgm:pt>
    <dgm:pt modelId="{4282EF14-C79B-4FA6-A88B-59CBE1E2821A}" type="pres">
      <dgm:prSet presAssocID="{280494E9-ECFE-4CBF-A848-BE0C0E9EE36B}" presName="composite" presStyleCnt="0"/>
      <dgm:spPr/>
    </dgm:pt>
    <dgm:pt modelId="{211B9157-4AD7-491F-BE09-D6887B044775}" type="pres">
      <dgm:prSet presAssocID="{280494E9-ECFE-4CBF-A848-BE0C0E9EE36B}" presName="parTx" presStyleLbl="alignNode1" presStyleIdx="0" presStyleCnt="2" custLinFactNeighborX="-61082" custLinFactNeighborY="-6513">
        <dgm:presLayoutVars>
          <dgm:chMax val="0"/>
          <dgm:chPref val="0"/>
          <dgm:bulletEnabled val="1"/>
        </dgm:presLayoutVars>
      </dgm:prSet>
      <dgm:spPr/>
      <dgm:t>
        <a:bodyPr/>
        <a:lstStyle/>
        <a:p>
          <a:endParaRPr lang="en-US"/>
        </a:p>
      </dgm:t>
    </dgm:pt>
    <dgm:pt modelId="{CCDDEF9B-4A22-4AA8-9298-981FEC9BF63D}" type="pres">
      <dgm:prSet presAssocID="{280494E9-ECFE-4CBF-A848-BE0C0E9EE36B}" presName="desTx" presStyleLbl="alignAccFollowNode1" presStyleIdx="0" presStyleCnt="2">
        <dgm:presLayoutVars>
          <dgm:bulletEnabled val="1"/>
        </dgm:presLayoutVars>
      </dgm:prSet>
      <dgm:spPr/>
      <dgm:t>
        <a:bodyPr/>
        <a:lstStyle/>
        <a:p>
          <a:endParaRPr lang="en-US"/>
        </a:p>
      </dgm:t>
    </dgm:pt>
    <dgm:pt modelId="{D2CBC8E5-9379-4753-A07A-E0EE9274842F}" type="pres">
      <dgm:prSet presAssocID="{F3438D2F-BBB7-40FE-8180-E4E0C0E87EB5}" presName="space" presStyleCnt="0"/>
      <dgm:spPr/>
    </dgm:pt>
    <dgm:pt modelId="{3C40908D-E2D1-4FE3-BEA0-C24A66347D7B}" type="pres">
      <dgm:prSet presAssocID="{451BAD90-9F93-4560-8FED-3908EA284354}" presName="composite" presStyleCnt="0"/>
      <dgm:spPr/>
    </dgm:pt>
    <dgm:pt modelId="{14D2B217-073A-414D-A0E2-B6D81D518FB0}" type="pres">
      <dgm:prSet presAssocID="{451BAD90-9F93-4560-8FED-3908EA284354}" presName="parTx" presStyleLbl="alignNode1" presStyleIdx="1" presStyleCnt="2">
        <dgm:presLayoutVars>
          <dgm:chMax val="0"/>
          <dgm:chPref val="0"/>
          <dgm:bulletEnabled val="1"/>
        </dgm:presLayoutVars>
      </dgm:prSet>
      <dgm:spPr/>
      <dgm:t>
        <a:bodyPr/>
        <a:lstStyle/>
        <a:p>
          <a:endParaRPr lang="en-US"/>
        </a:p>
      </dgm:t>
    </dgm:pt>
    <dgm:pt modelId="{B98CF79E-47DB-442B-9DC6-A32C127ED04E}" type="pres">
      <dgm:prSet presAssocID="{451BAD90-9F93-4560-8FED-3908EA284354}" presName="desTx" presStyleLbl="alignAccFollowNode1" presStyleIdx="1" presStyleCnt="2">
        <dgm:presLayoutVars>
          <dgm:bulletEnabled val="1"/>
        </dgm:presLayoutVars>
      </dgm:prSet>
      <dgm:spPr/>
      <dgm:t>
        <a:bodyPr/>
        <a:lstStyle/>
        <a:p>
          <a:endParaRPr lang="en-US"/>
        </a:p>
      </dgm:t>
    </dgm:pt>
  </dgm:ptLst>
  <dgm:cxnLst>
    <dgm:cxn modelId="{F1F689E6-2EE3-4782-9ED3-8EBDBD529BE5}" srcId="{280494E9-ECFE-4CBF-A848-BE0C0E9EE36B}" destId="{4C8A93D9-BB71-493E-8124-9D30DBFD5D8D}" srcOrd="3" destOrd="0" parTransId="{98FD393A-2AB7-458F-8399-0C4AC33D6C84}" sibTransId="{A8A84657-CC03-4CFB-9BAF-7D98E1D9FEB9}"/>
    <dgm:cxn modelId="{5FF45020-D727-854A-B28C-7649D8019CC6}" type="presOf" srcId="{F2199992-4D9C-2D47-8E49-9EED9E25EC08}" destId="{CCDDEF9B-4A22-4AA8-9298-981FEC9BF63D}" srcOrd="0" destOrd="1" presId="urn:microsoft.com/office/officeart/2005/8/layout/hList1"/>
    <dgm:cxn modelId="{55D7BEA0-FCF5-4F8B-80AA-C048BB8FB86E}" srcId="{280494E9-ECFE-4CBF-A848-BE0C0E9EE36B}" destId="{27316533-A692-4DF3-BAEB-FF950B73B03C}" srcOrd="2" destOrd="0" parTransId="{60D6183E-B60D-4DF8-AFE4-06207B2CAC65}" sibTransId="{165B87DA-DC6C-4317-A8DE-98C41F4C0C2F}"/>
    <dgm:cxn modelId="{EE3F250A-DCCE-1049-B4CB-BEDCFFED8963}" type="presOf" srcId="{18EDEAE8-9685-4604-B63D-3CE8ACA51EE2}" destId="{B98CF79E-47DB-442B-9DC6-A32C127ED04E}" srcOrd="0" destOrd="1" presId="urn:microsoft.com/office/officeart/2005/8/layout/hList1"/>
    <dgm:cxn modelId="{10AB3FB0-9B40-47BB-9594-63CAA28DA102}" srcId="{629EDB0D-ECC1-48D4-B553-2AAB0C50E21B}" destId="{280494E9-ECFE-4CBF-A848-BE0C0E9EE36B}" srcOrd="0" destOrd="0" parTransId="{38319E50-CA6F-44A0-81BF-DC6CC46D27FF}" sibTransId="{F3438D2F-BBB7-40FE-8180-E4E0C0E87EB5}"/>
    <dgm:cxn modelId="{9B32392A-34E8-4731-9410-FC5CA7D16355}" srcId="{451BAD90-9F93-4560-8FED-3908EA284354}" destId="{A11545B9-1034-4701-A376-2F687995AC55}" srcOrd="3" destOrd="0" parTransId="{6C87D217-E0C7-4C1E-B3F3-CAC1C0BA7089}" sibTransId="{24874EE3-35D6-4842-BBB6-3B5EB5D7BE29}"/>
    <dgm:cxn modelId="{CD43F3BD-8465-8C49-B16B-C89BD5E922DB}" type="presOf" srcId="{27316533-A692-4DF3-BAEB-FF950B73B03C}" destId="{CCDDEF9B-4A22-4AA8-9298-981FEC9BF63D}" srcOrd="0" destOrd="2" presId="urn:microsoft.com/office/officeart/2005/8/layout/hList1"/>
    <dgm:cxn modelId="{256D5E94-8D47-474F-A7B2-4AAC24D9C4B1}" srcId="{451BAD90-9F93-4560-8FED-3908EA284354}" destId="{18EDEAE8-9685-4604-B63D-3CE8ACA51EE2}" srcOrd="1" destOrd="0" parTransId="{A9DFEC38-0E5B-4BE1-94BE-240FBC6BD342}" sibTransId="{A00E035D-7EAC-4CDA-94A4-94D950209C9C}"/>
    <dgm:cxn modelId="{028DE6B8-C2E0-3840-A936-B0D004D00351}" type="presOf" srcId="{C942AEE0-257B-43B7-BA98-DC9213117619}" destId="{B98CF79E-47DB-442B-9DC6-A32C127ED04E}" srcOrd="0" destOrd="0" presId="urn:microsoft.com/office/officeart/2005/8/layout/hList1"/>
    <dgm:cxn modelId="{DC2A10B3-2AEE-584F-82CD-AF3AE9D456D5}" type="presOf" srcId="{4C8A93D9-BB71-493E-8124-9D30DBFD5D8D}" destId="{CCDDEF9B-4A22-4AA8-9298-981FEC9BF63D}" srcOrd="0" destOrd="3" presId="urn:microsoft.com/office/officeart/2005/8/layout/hList1"/>
    <dgm:cxn modelId="{262C60A6-843B-9C49-80F3-568E1ABE1A31}" type="presOf" srcId="{7D4BAFC0-B942-452B-B4DD-6510E8523CA6}" destId="{CCDDEF9B-4A22-4AA8-9298-981FEC9BF63D}" srcOrd="0" destOrd="0" presId="urn:microsoft.com/office/officeart/2005/8/layout/hList1"/>
    <dgm:cxn modelId="{9EE0A87A-3A4C-474C-AA5A-CC340083A612}" type="presOf" srcId="{280494E9-ECFE-4CBF-A848-BE0C0E9EE36B}" destId="{211B9157-4AD7-491F-BE09-D6887B044775}" srcOrd="0" destOrd="0" presId="urn:microsoft.com/office/officeart/2005/8/layout/hList1"/>
    <dgm:cxn modelId="{CF6F9E2B-2A57-C941-AC0A-9C4DF6A41351}" type="presOf" srcId="{92EAE369-AB91-4A58-B1EE-1B36B81D3BFB}" destId="{B98CF79E-47DB-442B-9DC6-A32C127ED04E}" srcOrd="0" destOrd="2" presId="urn:microsoft.com/office/officeart/2005/8/layout/hList1"/>
    <dgm:cxn modelId="{0653F96E-F034-7A44-9289-FE84C9B9A28E}" type="presOf" srcId="{A11545B9-1034-4701-A376-2F687995AC55}" destId="{B98CF79E-47DB-442B-9DC6-A32C127ED04E}" srcOrd="0" destOrd="3" presId="urn:microsoft.com/office/officeart/2005/8/layout/hList1"/>
    <dgm:cxn modelId="{772C29F1-8373-4072-B958-04EC76A81EA9}" srcId="{280494E9-ECFE-4CBF-A848-BE0C0E9EE36B}" destId="{7D4BAFC0-B942-452B-B4DD-6510E8523CA6}" srcOrd="0" destOrd="0" parTransId="{4F7E9E1C-C860-48F8-8DBE-8FFF27AB5F97}" sibTransId="{F7A61CFB-E77F-46B0-84F0-D118B142ADBB}"/>
    <dgm:cxn modelId="{9351232F-6DEE-724F-8B56-D076D7CBF40F}" type="presOf" srcId="{451BAD90-9F93-4560-8FED-3908EA284354}" destId="{14D2B217-073A-414D-A0E2-B6D81D518FB0}" srcOrd="0" destOrd="0" presId="urn:microsoft.com/office/officeart/2005/8/layout/hList1"/>
    <dgm:cxn modelId="{969AF775-6780-3644-835F-9F998D1A913D}" srcId="{280494E9-ECFE-4CBF-A848-BE0C0E9EE36B}" destId="{F2199992-4D9C-2D47-8E49-9EED9E25EC08}" srcOrd="1" destOrd="0" parTransId="{168868E2-BE9D-C04E-AF10-E7E05342F4B7}" sibTransId="{29B1E3B1-230F-F94E-833B-63DEE1E931BD}"/>
    <dgm:cxn modelId="{42EB8A98-40FC-455C-8E31-BCD204EE2DA8}" srcId="{451BAD90-9F93-4560-8FED-3908EA284354}" destId="{92EAE369-AB91-4A58-B1EE-1B36B81D3BFB}" srcOrd="2" destOrd="0" parTransId="{16D16E81-5E20-4B28-8859-52C84A447FFA}" sibTransId="{64CED3DF-89D7-434E-A004-3D84E7ED48B1}"/>
    <dgm:cxn modelId="{B42E5884-B14B-4C27-83DF-07DDEEA38080}" srcId="{629EDB0D-ECC1-48D4-B553-2AAB0C50E21B}" destId="{451BAD90-9F93-4560-8FED-3908EA284354}" srcOrd="1" destOrd="0" parTransId="{50D443CD-59EF-4E22-BF57-3C01FA471B8C}" sibTransId="{B560015D-D702-431A-B801-BCFFA80FAD81}"/>
    <dgm:cxn modelId="{EB2615D7-4F14-4211-BB78-D3CA469AA7E1}" srcId="{451BAD90-9F93-4560-8FED-3908EA284354}" destId="{C942AEE0-257B-43B7-BA98-DC9213117619}" srcOrd="0" destOrd="0" parTransId="{63FEB948-99E0-4DAC-90F3-20997344D45F}" sibTransId="{F0A0524D-B296-4AC9-9482-A8053BB7A0DC}"/>
    <dgm:cxn modelId="{DB0AEFA4-6604-584B-83EF-3E1F30D49DD8}" type="presOf" srcId="{629EDB0D-ECC1-48D4-B553-2AAB0C50E21B}" destId="{EEA0FAAB-3AA9-48E8-AE47-3B28FA0193D6}" srcOrd="0" destOrd="0" presId="urn:microsoft.com/office/officeart/2005/8/layout/hList1"/>
    <dgm:cxn modelId="{CD50EE0E-B0CF-1F42-B135-7DB9BAD31D63}" type="presParOf" srcId="{EEA0FAAB-3AA9-48E8-AE47-3B28FA0193D6}" destId="{4282EF14-C79B-4FA6-A88B-59CBE1E2821A}" srcOrd="0" destOrd="0" presId="urn:microsoft.com/office/officeart/2005/8/layout/hList1"/>
    <dgm:cxn modelId="{CB236391-4AEF-9B4B-BC20-656AF45452FD}" type="presParOf" srcId="{4282EF14-C79B-4FA6-A88B-59CBE1E2821A}" destId="{211B9157-4AD7-491F-BE09-D6887B044775}" srcOrd="0" destOrd="0" presId="urn:microsoft.com/office/officeart/2005/8/layout/hList1"/>
    <dgm:cxn modelId="{EF3AA562-04DB-5C48-9F97-623CBA03ECF9}" type="presParOf" srcId="{4282EF14-C79B-4FA6-A88B-59CBE1E2821A}" destId="{CCDDEF9B-4A22-4AA8-9298-981FEC9BF63D}" srcOrd="1" destOrd="0" presId="urn:microsoft.com/office/officeart/2005/8/layout/hList1"/>
    <dgm:cxn modelId="{8094599F-486A-7A43-BDD1-453F92875271}" type="presParOf" srcId="{EEA0FAAB-3AA9-48E8-AE47-3B28FA0193D6}" destId="{D2CBC8E5-9379-4753-A07A-E0EE9274842F}" srcOrd="1" destOrd="0" presId="urn:microsoft.com/office/officeart/2005/8/layout/hList1"/>
    <dgm:cxn modelId="{F495251E-BB3B-D24F-B6A5-FA59A092CC66}" type="presParOf" srcId="{EEA0FAAB-3AA9-48E8-AE47-3B28FA0193D6}" destId="{3C40908D-E2D1-4FE3-BEA0-C24A66347D7B}" srcOrd="2" destOrd="0" presId="urn:microsoft.com/office/officeart/2005/8/layout/hList1"/>
    <dgm:cxn modelId="{07823B0E-1ABD-AA45-83B9-EAB7ABCA7552}" type="presParOf" srcId="{3C40908D-E2D1-4FE3-BEA0-C24A66347D7B}" destId="{14D2B217-073A-414D-A0E2-B6D81D518FB0}" srcOrd="0" destOrd="0" presId="urn:microsoft.com/office/officeart/2005/8/layout/hList1"/>
    <dgm:cxn modelId="{D5F31EFC-A236-C249-B619-AE614314697E}" type="presParOf" srcId="{3C40908D-E2D1-4FE3-BEA0-C24A66347D7B}" destId="{B98CF79E-47DB-442B-9DC6-A32C127ED04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B9157-4AD7-491F-BE09-D6887B044775}">
      <dsp:nvSpPr>
        <dsp:cNvPr id="0" name=""/>
        <dsp:cNvSpPr/>
      </dsp:nvSpPr>
      <dsp:spPr>
        <a:xfrm>
          <a:off x="0" y="0"/>
          <a:ext cx="3845569" cy="10944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t>Packet World</a:t>
          </a:r>
          <a:endParaRPr lang="en-US" sz="2800" b="1" kern="1200" dirty="0"/>
        </a:p>
      </dsp:txBody>
      <dsp:txXfrm>
        <a:off x="0" y="0"/>
        <a:ext cx="3845569" cy="1094400"/>
      </dsp:txXfrm>
    </dsp:sp>
    <dsp:sp modelId="{CCDDEF9B-4A22-4AA8-9298-981FEC9BF63D}">
      <dsp:nvSpPr>
        <dsp:cNvPr id="0" name=""/>
        <dsp:cNvSpPr/>
      </dsp:nvSpPr>
      <dsp:spPr>
        <a:xfrm>
          <a:off x="40" y="1103713"/>
          <a:ext cx="3845569" cy="234697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Connectionless</a:t>
          </a:r>
          <a:endParaRPr lang="en-US" sz="2000" kern="1200" dirty="0"/>
        </a:p>
        <a:p>
          <a:pPr marL="228600" lvl="1" indent="-228600" algn="l" defTabSz="889000">
            <a:lnSpc>
              <a:spcPct val="90000"/>
            </a:lnSpc>
            <a:spcBef>
              <a:spcPct val="0"/>
            </a:spcBef>
            <a:spcAft>
              <a:spcPct val="15000"/>
            </a:spcAft>
            <a:buChar char="••"/>
          </a:pPr>
          <a:r>
            <a:rPr lang="en-US" sz="2000" kern="1200" dirty="0" smtClean="0"/>
            <a:t>Dynamic flows</a:t>
          </a:r>
          <a:endParaRPr lang="en-US" sz="2000" kern="1200" dirty="0"/>
        </a:p>
        <a:p>
          <a:pPr marL="228600" lvl="1" indent="-228600" algn="l" defTabSz="889000">
            <a:lnSpc>
              <a:spcPct val="90000"/>
            </a:lnSpc>
            <a:spcBef>
              <a:spcPct val="0"/>
            </a:spcBef>
            <a:spcAft>
              <a:spcPct val="15000"/>
            </a:spcAft>
            <a:buChar char="••"/>
          </a:pPr>
          <a:r>
            <a:rPr lang="en-US" sz="2000" kern="1200" dirty="0" smtClean="0"/>
            <a:t>Inline control plane (NMS independent</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Distributed CP solutions with numerous protocols</a:t>
          </a:r>
          <a:endParaRPr lang="en-US" sz="2000" kern="1200" dirty="0"/>
        </a:p>
      </dsp:txBody>
      <dsp:txXfrm>
        <a:off x="40" y="1103713"/>
        <a:ext cx="3845569" cy="2346974"/>
      </dsp:txXfrm>
    </dsp:sp>
    <dsp:sp modelId="{14D2B217-073A-414D-A0E2-B6D81D518FB0}">
      <dsp:nvSpPr>
        <dsp:cNvPr id="0" name=""/>
        <dsp:cNvSpPr/>
      </dsp:nvSpPr>
      <dsp:spPr>
        <a:xfrm>
          <a:off x="4383989" y="9313"/>
          <a:ext cx="3845569" cy="109440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t>Transport World</a:t>
          </a:r>
          <a:endParaRPr lang="en-US" sz="2800" b="1" kern="1200" dirty="0"/>
        </a:p>
      </dsp:txBody>
      <dsp:txXfrm>
        <a:off x="4383989" y="9313"/>
        <a:ext cx="3845569" cy="1094400"/>
      </dsp:txXfrm>
    </dsp:sp>
    <dsp:sp modelId="{B98CF79E-47DB-442B-9DC6-A32C127ED04E}">
      <dsp:nvSpPr>
        <dsp:cNvPr id="0" name=""/>
        <dsp:cNvSpPr/>
      </dsp:nvSpPr>
      <dsp:spPr>
        <a:xfrm>
          <a:off x="4383989" y="1103713"/>
          <a:ext cx="3845569" cy="2346974"/>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Connection (circuit) oriented</a:t>
          </a:r>
          <a:endParaRPr lang="en-US" sz="2000" kern="1200" dirty="0"/>
        </a:p>
        <a:p>
          <a:pPr marL="228600" lvl="1" indent="-228600" algn="l" defTabSz="889000">
            <a:lnSpc>
              <a:spcPct val="90000"/>
            </a:lnSpc>
            <a:spcBef>
              <a:spcPct val="0"/>
            </a:spcBef>
            <a:spcAft>
              <a:spcPct val="15000"/>
            </a:spcAft>
            <a:buChar char="••"/>
          </a:pPr>
          <a:r>
            <a:rPr lang="en-US" sz="2000" kern="1200" dirty="0" smtClean="0"/>
            <a:t>Static pipes/</a:t>
          </a:r>
          <a:r>
            <a:rPr lang="en-US" sz="2000" kern="1200" dirty="0" smtClean="0"/>
            <a:t>configuration, trends to be more dynamic</a:t>
          </a:r>
          <a:endParaRPr lang="en-US" sz="2000" kern="1200" dirty="0"/>
        </a:p>
        <a:p>
          <a:pPr marL="228600" lvl="1" indent="-228600" algn="l" defTabSz="889000">
            <a:lnSpc>
              <a:spcPct val="90000"/>
            </a:lnSpc>
            <a:spcBef>
              <a:spcPct val="0"/>
            </a:spcBef>
            <a:spcAft>
              <a:spcPct val="15000"/>
            </a:spcAft>
            <a:buChar char="••"/>
          </a:pPr>
          <a:r>
            <a:rPr lang="en-US" sz="2000" kern="1200" dirty="0" smtClean="0"/>
            <a:t>EMS/NMS + Cross-connect paradigm</a:t>
          </a:r>
          <a:endParaRPr lang="en-US" sz="2000" kern="1200" dirty="0"/>
        </a:p>
        <a:p>
          <a:pPr marL="228600" lvl="1" indent="-228600" algn="l" defTabSz="889000">
            <a:lnSpc>
              <a:spcPct val="90000"/>
            </a:lnSpc>
            <a:spcBef>
              <a:spcPct val="0"/>
            </a:spcBef>
            <a:spcAft>
              <a:spcPct val="15000"/>
            </a:spcAft>
            <a:buChar char="••"/>
          </a:pPr>
          <a:r>
            <a:rPr lang="en-US" sz="2000" kern="1200" dirty="0" smtClean="0"/>
            <a:t>Nascent distributed CP, not inline (GMPLS)</a:t>
          </a:r>
          <a:endParaRPr lang="en-US" sz="2000" kern="1200" dirty="0"/>
        </a:p>
      </dsp:txBody>
      <dsp:txXfrm>
        <a:off x="4383989" y="1103713"/>
        <a:ext cx="3845569" cy="23469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22BE67-D2A5-1248-A813-388FFE8440CD}" type="datetimeFigureOut">
              <a:rPr lang="en-US" smtClean="0"/>
              <a:t>8/15/13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520E7-DA4A-3345-AA02-393260980109}" type="slidenum">
              <a:rPr lang="en-US" smtClean="0"/>
              <a:t>‹#›</a:t>
            </a:fld>
            <a:endParaRPr lang="en-US"/>
          </a:p>
        </p:txBody>
      </p:sp>
    </p:spTree>
    <p:extLst>
      <p:ext uri="{BB962C8B-B14F-4D97-AF65-F5344CB8AC3E}">
        <p14:creationId xmlns:p14="http://schemas.microsoft.com/office/powerpoint/2010/main" val="24901260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All, This talk is about joint work done by </a:t>
            </a:r>
            <a:r>
              <a:rPr lang="en-US" baseline="0" dirty="0" err="1" smtClean="0"/>
              <a:t>Infinera</a:t>
            </a:r>
            <a:r>
              <a:rPr lang="en-US" baseline="0" dirty="0" smtClean="0"/>
              <a:t> and Energy Sciences Network – </a:t>
            </a:r>
            <a:r>
              <a:rPr lang="en-US" baseline="0" dirty="0" err="1" smtClean="0"/>
              <a:t>Infinera</a:t>
            </a:r>
            <a:r>
              <a:rPr lang="en-US" baseline="0" dirty="0" smtClean="0"/>
              <a:t> is an optical equipment vendor, and ESnet runs a 100G US-wide network over 13,000 miles of fiber, a mission network for science as it connects all US national labs and instruments. This talk is a about how we opened the covers under L2 and shone the SDN light on the layers below.</a:t>
            </a:r>
            <a:endParaRPr lang="en-US" dirty="0"/>
          </a:p>
        </p:txBody>
      </p:sp>
      <p:sp>
        <p:nvSpPr>
          <p:cNvPr id="4" name="Slide Number Placeholder 3"/>
          <p:cNvSpPr>
            <a:spLocks noGrp="1"/>
          </p:cNvSpPr>
          <p:nvPr>
            <p:ph type="sldNum" sz="quarter" idx="10"/>
          </p:nvPr>
        </p:nvSpPr>
        <p:spPr/>
        <p:txBody>
          <a:bodyPr/>
          <a:lstStyle/>
          <a:p>
            <a:fld id="{386520E7-DA4A-3345-AA02-393260980109}" type="slidenum">
              <a:rPr lang="en-US" smtClean="0"/>
              <a:t>1</a:t>
            </a:fld>
            <a:endParaRPr lang="en-US"/>
          </a:p>
        </p:txBody>
      </p:sp>
    </p:spTree>
    <p:extLst>
      <p:ext uri="{BB962C8B-B14F-4D97-AF65-F5344CB8AC3E}">
        <p14:creationId xmlns:p14="http://schemas.microsoft.com/office/powerpoint/2010/main" val="211440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background for the folks who have</a:t>
            </a:r>
            <a:r>
              <a:rPr lang="en-US" baseline="0" dirty="0" smtClean="0"/>
              <a:t> not played with Wide-Area Networks – the packet-based network drawings hide a lot of complexity in the optical transport layer that enables the ‘worldwide’ internet – metro, long-haul and submarine networks. Each of these devices implement a complex multi-layer stack of protocols from L0 (lambdas) to </a:t>
            </a:r>
            <a:r>
              <a:rPr lang="en-US" baseline="0" dirty="0" smtClean="0"/>
              <a:t>L2 at the edges for packet</a:t>
            </a:r>
            <a:r>
              <a:rPr lang="en-US" baseline="0" dirty="0" smtClean="0"/>
              <a:t>-</a:t>
            </a:r>
            <a:r>
              <a:rPr lang="en-US" baseline="0" dirty="0" smtClean="0"/>
              <a:t>transport. If you think of train stations as ‘routers’, transport networks are the complex mesh of railway lines and switching points that interconnect all these stations together. </a:t>
            </a:r>
            <a:endParaRPr lang="en-US" dirty="0"/>
          </a:p>
        </p:txBody>
      </p:sp>
      <p:sp>
        <p:nvSpPr>
          <p:cNvPr id="4" name="Slide Number Placeholder 3"/>
          <p:cNvSpPr>
            <a:spLocks noGrp="1"/>
          </p:cNvSpPr>
          <p:nvPr>
            <p:ph type="sldNum" sz="quarter" idx="10"/>
          </p:nvPr>
        </p:nvSpPr>
        <p:spPr/>
        <p:txBody>
          <a:bodyPr/>
          <a:lstStyle/>
          <a:p>
            <a:fld id="{386520E7-DA4A-3345-AA02-393260980109}" type="slidenum">
              <a:rPr lang="en-US" smtClean="0"/>
              <a:t>2</a:t>
            </a:fld>
            <a:endParaRPr lang="en-US"/>
          </a:p>
        </p:txBody>
      </p:sp>
    </p:spTree>
    <p:extLst>
      <p:ext uri="{BB962C8B-B14F-4D97-AF65-F5344CB8AC3E}">
        <p14:creationId xmlns:p14="http://schemas.microsoft.com/office/powerpoint/2010/main" val="288183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packet world and transport world are different paradigms. Transport</a:t>
            </a:r>
            <a:r>
              <a:rPr lang="en-US" baseline="0" dirty="0" smtClean="0"/>
              <a:t> networks are more statically configured, with dynamic / agility needed for protection/restoration in case of a fiber cut. These kind of dynamic services have evolved the transport networks to deploy nascent distributed CP solutions based on </a:t>
            </a:r>
            <a:r>
              <a:rPr lang="en-US" baseline="0" dirty="0" smtClean="0"/>
              <a:t>GMPLS. So in one way, the SDN architecture resonates well with how optical networks have been managed. </a:t>
            </a:r>
            <a:endParaRPr lang="en-US" dirty="0"/>
          </a:p>
        </p:txBody>
      </p:sp>
      <p:sp>
        <p:nvSpPr>
          <p:cNvPr id="4" name="Slide Number Placeholder 3"/>
          <p:cNvSpPr>
            <a:spLocks noGrp="1"/>
          </p:cNvSpPr>
          <p:nvPr>
            <p:ph type="sldNum" sz="quarter" idx="10"/>
          </p:nvPr>
        </p:nvSpPr>
        <p:spPr/>
        <p:txBody>
          <a:bodyPr/>
          <a:lstStyle/>
          <a:p>
            <a:fld id="{386520E7-DA4A-3345-AA02-393260980109}" type="slidenum">
              <a:rPr lang="en-US" smtClean="0"/>
              <a:t>3</a:t>
            </a:fld>
            <a:endParaRPr lang="en-US"/>
          </a:p>
        </p:txBody>
      </p:sp>
    </p:spTree>
    <p:extLst>
      <p:ext uri="{BB962C8B-B14F-4D97-AF65-F5344CB8AC3E}">
        <p14:creationId xmlns:p14="http://schemas.microsoft.com/office/powerpoint/2010/main" val="343456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Move optical provisioning under SDN control using the same protocols as in the packet world</a:t>
            </a:r>
            <a:r>
              <a:rPr lang="en-US" baseline="0" dirty="0" smtClean="0"/>
              <a:t> – rather than depend on a different configuration paradigm. One can leverage the same network virtualization methods and applications built on top of the Network OS. The methods use on the WAN can also be applied to large private enterprise networks or university campuses, as well as, the fast optical switching paradigm within the large data centers.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two questions: why? And what’s the best architecture to do so? OTS</a:t>
            </a:r>
            <a:endParaRPr lang="en-US" dirty="0" smtClean="0"/>
          </a:p>
          <a:p>
            <a:endParaRPr lang="en-US" dirty="0"/>
          </a:p>
        </p:txBody>
      </p:sp>
      <p:sp>
        <p:nvSpPr>
          <p:cNvPr id="4" name="Slide Number Placeholder 3"/>
          <p:cNvSpPr>
            <a:spLocks noGrp="1"/>
          </p:cNvSpPr>
          <p:nvPr>
            <p:ph type="sldNum" sz="quarter" idx="10"/>
          </p:nvPr>
        </p:nvSpPr>
        <p:spPr/>
        <p:txBody>
          <a:bodyPr/>
          <a:lstStyle/>
          <a:p>
            <a:fld id="{386520E7-DA4A-3345-AA02-393260980109}" type="slidenum">
              <a:rPr lang="en-US" smtClean="0"/>
              <a:t>4</a:t>
            </a:fld>
            <a:endParaRPr lang="en-US"/>
          </a:p>
        </p:txBody>
      </p:sp>
    </p:spTree>
    <p:extLst>
      <p:ext uri="{BB962C8B-B14F-4D97-AF65-F5344CB8AC3E}">
        <p14:creationId xmlns:p14="http://schemas.microsoft.com/office/powerpoint/2010/main" val="87199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Topology (no LLDP)</a:t>
            </a:r>
            <a:r>
              <a:rPr lang="en-US" baseline="0" dirty="0" smtClean="0"/>
              <a:t> – needed for </a:t>
            </a:r>
            <a:r>
              <a:rPr lang="en-US" baseline="0" dirty="0" smtClean="0"/>
              <a:t>connections</a:t>
            </a:r>
          </a:p>
          <a:p>
            <a:r>
              <a:rPr lang="en-US" baseline="0" dirty="0" smtClean="0"/>
              <a:t>Degraded optical connections, Bit errors. </a:t>
            </a:r>
            <a:endParaRPr lang="en-US" dirty="0"/>
          </a:p>
        </p:txBody>
      </p:sp>
      <p:sp>
        <p:nvSpPr>
          <p:cNvPr id="4" name="Slide Number Placeholder 3"/>
          <p:cNvSpPr>
            <a:spLocks noGrp="1"/>
          </p:cNvSpPr>
          <p:nvPr>
            <p:ph type="sldNum" sz="quarter" idx="10"/>
          </p:nvPr>
        </p:nvSpPr>
        <p:spPr/>
        <p:txBody>
          <a:bodyPr/>
          <a:lstStyle/>
          <a:p>
            <a:fld id="{386520E7-DA4A-3345-AA02-393260980109}" type="slidenum">
              <a:rPr lang="en-US" smtClean="0"/>
              <a:t>7</a:t>
            </a:fld>
            <a:endParaRPr lang="en-US"/>
          </a:p>
        </p:txBody>
      </p:sp>
    </p:spTree>
    <p:extLst>
      <p:ext uri="{BB962C8B-B14F-4D97-AF65-F5344CB8AC3E}">
        <p14:creationId xmlns:p14="http://schemas.microsoft.com/office/powerpoint/2010/main" val="351344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11.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2286003"/>
            <a:ext cx="8229600" cy="4022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6"/>
          <p:cNvSpPr txBox="1">
            <a:spLocks noGrp="1" noChangeArrowheads="1"/>
          </p:cNvSpPr>
          <p:nvPr>
            <p:ph type="sldNum" sz="quarter" idx="10"/>
          </p:nvPr>
        </p:nvSpPr>
        <p:spPr>
          <a:xfrm>
            <a:off x="5635625" y="6719896"/>
            <a:ext cx="168275" cy="147637"/>
          </a:xfrm>
          <a:prstGeom prst="rect">
            <a:avLst/>
          </a:prstGeom>
        </p:spPr>
        <p:txBody>
          <a:bodyPr vert="horz" wrap="square" lIns="82292" tIns="41144" rIns="82292" bIns="41144" numCol="1" anchor="t" anchorCtr="0" compatLnSpc="1">
            <a:prstTxWarp prst="textNoShape">
              <a:avLst/>
            </a:prstTxWarp>
          </a:bodyPr>
          <a:lstStyle>
            <a:lvl1pPr defTabSz="457142">
              <a:defRPr>
                <a:solidFill>
                  <a:srgbClr val="000000"/>
                </a:solidFill>
                <a:ea typeface="ヒラギノ角ゴ ProN W3" charset="0"/>
                <a:cs typeface="ヒラギノ角ゴ ProN W3" charset="0"/>
                <a:sym typeface="Calibri" charset="0"/>
              </a:defRPr>
            </a:lvl1pPr>
          </a:lstStyle>
          <a:p>
            <a:fld id="{21EF8EF0-4E47-5D44-804C-C353D1EDAF7A}" type="slidenum">
              <a:rPr lang="en-US" smtClean="0"/>
              <a:t>‹#›</a:t>
            </a:fld>
            <a:endParaRPr lang="en-US"/>
          </a:p>
        </p:txBody>
      </p:sp>
    </p:spTree>
    <p:extLst>
      <p:ext uri="{BB962C8B-B14F-4D97-AF65-F5344CB8AC3E}">
        <p14:creationId xmlns:p14="http://schemas.microsoft.com/office/powerpoint/2010/main" val="58994084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4046220" cy="45720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2286000"/>
            <a:ext cx="4046220" cy="45720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BA7B0737-5D81-8845-BBB8-3D707F371AF5}"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306119214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6" y="1534478"/>
            <a:ext cx="4040505" cy="640080"/>
          </a:xfrm>
        </p:spPr>
        <p:txBody>
          <a:bodyPr anchor="b"/>
          <a:lstStyle>
            <a:lvl1pPr marL="0" indent="0">
              <a:buNone/>
              <a:defRPr sz="2200" b="1"/>
            </a:lvl1pPr>
            <a:lvl2pPr marL="411352" indent="0">
              <a:buNone/>
              <a:defRPr sz="1800" b="1"/>
            </a:lvl2pPr>
            <a:lvl3pPr marL="822698" indent="0">
              <a:buNone/>
              <a:defRPr sz="1600" b="1"/>
            </a:lvl3pPr>
            <a:lvl4pPr marL="1234055" indent="0">
              <a:buNone/>
              <a:defRPr sz="1400" b="1"/>
            </a:lvl4pPr>
            <a:lvl5pPr marL="1645402" indent="0">
              <a:buNone/>
              <a:defRPr sz="1400" b="1"/>
            </a:lvl5pPr>
            <a:lvl6pPr marL="2056754" indent="0">
              <a:buNone/>
              <a:defRPr sz="1400" b="1"/>
            </a:lvl6pPr>
            <a:lvl7pPr marL="2468102" indent="0">
              <a:buNone/>
              <a:defRPr sz="1400" b="1"/>
            </a:lvl7pPr>
            <a:lvl8pPr marL="2879454" indent="0">
              <a:buNone/>
              <a:defRPr sz="1400" b="1"/>
            </a:lvl8pPr>
            <a:lvl9pPr marL="329080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6" y="2174564"/>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82" y="1534478"/>
            <a:ext cx="4041933" cy="640080"/>
          </a:xfrm>
        </p:spPr>
        <p:txBody>
          <a:bodyPr anchor="b"/>
          <a:lstStyle>
            <a:lvl1pPr marL="0" indent="0">
              <a:buNone/>
              <a:defRPr sz="2200" b="1"/>
            </a:lvl1pPr>
            <a:lvl2pPr marL="411352" indent="0">
              <a:buNone/>
              <a:defRPr sz="1800" b="1"/>
            </a:lvl2pPr>
            <a:lvl3pPr marL="822698" indent="0">
              <a:buNone/>
              <a:defRPr sz="1600" b="1"/>
            </a:lvl3pPr>
            <a:lvl4pPr marL="1234055" indent="0">
              <a:buNone/>
              <a:defRPr sz="1400" b="1"/>
            </a:lvl4pPr>
            <a:lvl5pPr marL="1645402" indent="0">
              <a:buNone/>
              <a:defRPr sz="1400" b="1"/>
            </a:lvl5pPr>
            <a:lvl6pPr marL="2056754" indent="0">
              <a:buNone/>
              <a:defRPr sz="1400" b="1"/>
            </a:lvl6pPr>
            <a:lvl7pPr marL="2468102" indent="0">
              <a:buNone/>
              <a:defRPr sz="1400" b="1"/>
            </a:lvl7pPr>
            <a:lvl8pPr marL="2879454" indent="0">
              <a:buNone/>
              <a:defRPr sz="1400" b="1"/>
            </a:lvl8pPr>
            <a:lvl9pPr marL="329080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82" y="2174564"/>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B40BC674-269A-DA44-9FF5-239C15E2DB9E}"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379225449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743017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C0973974-B772-7248-8EF7-18D10D11C31F}"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223700069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07"/>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4"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71"/>
            <a:ext cx="3008948" cy="4692015"/>
          </a:xfrm>
        </p:spPr>
        <p:txBody>
          <a:bodyPr/>
          <a:lstStyle>
            <a:lvl1pPr marL="0" indent="0">
              <a:buNone/>
              <a:defRPr sz="1300"/>
            </a:lvl1pPr>
            <a:lvl2pPr marL="411352" indent="0">
              <a:buNone/>
              <a:defRPr sz="1100"/>
            </a:lvl2pPr>
            <a:lvl3pPr marL="822698" indent="0">
              <a:buNone/>
              <a:defRPr sz="900"/>
            </a:lvl3pPr>
            <a:lvl4pPr marL="1234055" indent="0">
              <a:buNone/>
              <a:defRPr sz="800"/>
            </a:lvl4pPr>
            <a:lvl5pPr marL="1645402" indent="0">
              <a:buNone/>
              <a:defRPr sz="800"/>
            </a:lvl5pPr>
            <a:lvl6pPr marL="2056754" indent="0">
              <a:buNone/>
              <a:defRPr sz="800"/>
            </a:lvl6pPr>
            <a:lvl7pPr marL="2468102" indent="0">
              <a:buNone/>
              <a:defRPr sz="800"/>
            </a:lvl7pPr>
            <a:lvl8pPr marL="2879454" indent="0">
              <a:buNone/>
              <a:defRPr sz="800"/>
            </a:lvl8pPr>
            <a:lvl9pPr marL="3290805" indent="0">
              <a:buNone/>
              <a:defRPr sz="800"/>
            </a:lvl9pPr>
          </a:lstStyle>
          <a:p>
            <a:pPr lvl="0"/>
            <a:r>
              <a:rPr lang="en-US" smtClean="0"/>
              <a:t>Click to edit Master text styles</a:t>
            </a:r>
          </a:p>
        </p:txBody>
      </p:sp>
      <p:sp>
        <p:nvSpPr>
          <p:cNvPr id="5"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0C7D1CDB-AA33-5745-81C3-25B0A393468E}"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324492974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352" indent="0">
              <a:buNone/>
              <a:defRPr sz="2500"/>
            </a:lvl2pPr>
            <a:lvl3pPr marL="822698" indent="0">
              <a:buNone/>
              <a:defRPr sz="2200"/>
            </a:lvl3pPr>
            <a:lvl4pPr marL="1234055" indent="0">
              <a:buNone/>
              <a:defRPr sz="1800"/>
            </a:lvl4pPr>
            <a:lvl5pPr marL="1645402" indent="0">
              <a:buNone/>
              <a:defRPr sz="1800"/>
            </a:lvl5pPr>
            <a:lvl6pPr marL="2056754" indent="0">
              <a:buNone/>
              <a:defRPr sz="1800"/>
            </a:lvl6pPr>
            <a:lvl7pPr marL="2468102" indent="0">
              <a:buNone/>
              <a:defRPr sz="1800"/>
            </a:lvl7pPr>
            <a:lvl8pPr marL="2879454" indent="0">
              <a:buNone/>
              <a:defRPr sz="1800"/>
            </a:lvl8pPr>
            <a:lvl9pPr marL="3290805" indent="0">
              <a:buNone/>
              <a:defRPr sz="1800"/>
            </a:lvl9pPr>
          </a:lstStyle>
          <a:p>
            <a:pPr lvl="0"/>
            <a:r>
              <a:rPr lang="en-US" noProof="0" smtClean="0">
                <a:sym typeface="Arial" charset="0"/>
              </a:rPr>
              <a:t>Drag picture to placeholder or click icon to add</a:t>
            </a: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352" indent="0">
              <a:buNone/>
              <a:defRPr sz="1100"/>
            </a:lvl2pPr>
            <a:lvl3pPr marL="822698" indent="0">
              <a:buNone/>
              <a:defRPr sz="900"/>
            </a:lvl3pPr>
            <a:lvl4pPr marL="1234055" indent="0">
              <a:buNone/>
              <a:defRPr sz="800"/>
            </a:lvl4pPr>
            <a:lvl5pPr marL="1645402" indent="0">
              <a:buNone/>
              <a:defRPr sz="800"/>
            </a:lvl5pPr>
            <a:lvl6pPr marL="2056754" indent="0">
              <a:buNone/>
              <a:defRPr sz="800"/>
            </a:lvl6pPr>
            <a:lvl7pPr marL="2468102" indent="0">
              <a:buNone/>
              <a:defRPr sz="800"/>
            </a:lvl7pPr>
            <a:lvl8pPr marL="2879454" indent="0">
              <a:buNone/>
              <a:defRPr sz="800"/>
            </a:lvl8pPr>
            <a:lvl9pPr marL="3290805" indent="0">
              <a:buNone/>
              <a:defRPr sz="800"/>
            </a:lvl9pPr>
          </a:lstStyle>
          <a:p>
            <a:pPr lvl="0"/>
            <a:r>
              <a:rPr lang="en-US" smtClean="0"/>
              <a:t>Click to edit Master text styles</a:t>
            </a:r>
          </a:p>
        </p:txBody>
      </p:sp>
      <p:sp>
        <p:nvSpPr>
          <p:cNvPr id="5"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6EE8B489-7CA3-2247-8535-6598CAB624BA}"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1407956196"/>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69FC9C68-A0AA-0944-8625-8B24334E1234}"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4001288895"/>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77290"/>
            <a:ext cx="2057400" cy="56807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77290"/>
            <a:ext cx="6035040" cy="56807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9E8B8EC8-7511-9744-B26F-2332BB294B70}"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266183604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9DEF99-87E3-C844-B5F2-0B8CFA85462E}" type="datetimeFigureOut">
              <a:rPr lang="en-US" smtClean="0"/>
              <a:t>8/15/13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EF8EF0-4E47-5D44-804C-C353D1EDAF7A}" type="slidenum">
              <a:rPr lang="en-US" smtClean="0"/>
              <a:t>‹#›</a:t>
            </a:fld>
            <a:endParaRPr lang="en-US"/>
          </a:p>
        </p:txBody>
      </p:sp>
    </p:spTree>
    <p:extLst>
      <p:ext uri="{BB962C8B-B14F-4D97-AF65-F5344CB8AC3E}">
        <p14:creationId xmlns:p14="http://schemas.microsoft.com/office/powerpoint/2010/main" val="3804500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_Title Slide with Image">
    <p:bg>
      <p:bgPr shadeToTitle="1">
        <a:gradFill flip="none" rotWithShape="1">
          <a:gsLst>
            <a:gs pos="0">
              <a:srgbClr val="FFFFB3"/>
            </a:gs>
            <a:gs pos="100000">
              <a:srgbClr val="939465"/>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0" y="0"/>
            <a:ext cx="9144000" cy="6324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9047" tIns="9523" rIns="19047" bIns="9523" anchor="ctr">
            <a:prstTxWarp prst="textNoShape">
              <a:avLst/>
            </a:prstTxWarp>
          </a:bodyPr>
          <a:lstStyle/>
          <a:p>
            <a:pPr algn="ctr" defTabSz="522138" fontAlgn="auto">
              <a:spcBef>
                <a:spcPts val="0"/>
              </a:spcBef>
              <a:spcAft>
                <a:spcPts val="0"/>
              </a:spcAft>
              <a:defRPr/>
            </a:pPr>
            <a:endParaRPr lang="en-US" sz="1800">
              <a:solidFill>
                <a:srgbClr val="EFE7C3"/>
              </a:solidFill>
              <a:ea typeface="ＭＳ Ｐゴシック" charset="-128"/>
              <a:cs typeface="ＭＳ Ｐゴシック" charset="-128"/>
            </a:endParaRPr>
          </a:p>
        </p:txBody>
      </p:sp>
      <p:sp>
        <p:nvSpPr>
          <p:cNvPr id="2" name="Title 1"/>
          <p:cNvSpPr>
            <a:spLocks noGrp="1"/>
          </p:cNvSpPr>
          <p:nvPr>
            <p:ph type="ctrTitle"/>
          </p:nvPr>
        </p:nvSpPr>
        <p:spPr>
          <a:xfrm>
            <a:off x="685800" y="2975184"/>
            <a:ext cx="7772400" cy="1478888"/>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accent1"/>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4570158"/>
            <a:ext cx="7772400" cy="654160"/>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8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8" name="Text Placeholder 7"/>
          <p:cNvSpPr>
            <a:spLocks noGrp="1"/>
          </p:cNvSpPr>
          <p:nvPr>
            <p:ph type="body" sz="quarter" idx="10"/>
          </p:nvPr>
        </p:nvSpPr>
        <p:spPr>
          <a:xfrm>
            <a:off x="685800" y="5336712"/>
            <a:ext cx="7772400" cy="451763"/>
          </a:xfrm>
        </p:spPr>
        <p:txBody>
          <a:bodyPr>
            <a:normAutofit/>
          </a:bodyPr>
          <a:lstStyle>
            <a:lvl1pPr algn="l">
              <a:defRPr sz="1800"/>
            </a:lvl1pPr>
          </a:lstStyle>
          <a:p>
            <a:pPr lvl="0"/>
            <a:r>
              <a:rPr lang="en-US" smtClean="0"/>
              <a:t>Click to edit Master text styles</a:t>
            </a:r>
          </a:p>
        </p:txBody>
      </p:sp>
      <p:pic>
        <p:nvPicPr>
          <p:cNvPr id="12" name="Picture 16" descr="DOE_Office_Science_blk_side.png"/>
          <p:cNvPicPr>
            <a:picLocks noChangeAspect="1"/>
          </p:cNvPicPr>
          <p:nvPr/>
        </p:nvPicPr>
        <p:blipFill>
          <a:blip r:embed="rId2"/>
          <a:srcRect/>
          <a:stretch>
            <a:fillRect/>
          </a:stretch>
        </p:blipFill>
        <p:spPr bwMode="auto">
          <a:xfrm>
            <a:off x="7684162" y="6516711"/>
            <a:ext cx="1268346" cy="214313"/>
          </a:xfrm>
          <a:prstGeom prst="rect">
            <a:avLst/>
          </a:prstGeom>
          <a:noFill/>
          <a:ln w="9525">
            <a:noFill/>
            <a:miter lim="800000"/>
            <a:headEnd/>
            <a:tailEnd/>
          </a:ln>
        </p:spPr>
      </p:pic>
      <p:pic>
        <p:nvPicPr>
          <p:cNvPr id="10" name="Picture Placeholder 40" descr="panorama.jpg"/>
          <p:cNvPicPr>
            <a:picLocks noChangeAspect="1"/>
          </p:cNvPicPr>
          <p:nvPr/>
        </p:nvPicPr>
        <p:blipFill>
          <a:blip r:embed="rId3"/>
          <a:srcRect/>
          <a:stretch>
            <a:fillRect/>
          </a:stretch>
        </p:blipFill>
        <p:spPr>
          <a:xfrm>
            <a:off x="0" y="0"/>
            <a:ext cx="9144000" cy="2743200"/>
          </a:xfrm>
          <a:prstGeom prst="rect">
            <a:avLst/>
          </a:prstGeom>
        </p:spPr>
      </p:pic>
    </p:spTree>
    <p:extLst>
      <p:ext uri="{BB962C8B-B14F-4D97-AF65-F5344CB8AC3E}">
        <p14:creationId xmlns:p14="http://schemas.microsoft.com/office/powerpoint/2010/main" val="27793143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9DEF99-87E3-C844-B5F2-0B8CFA85462E}" type="datetimeFigureOut">
              <a:rPr lang="en-US" smtClean="0"/>
              <a:t>8/15/13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EF8EF0-4E47-5D44-804C-C353D1EDAF7A}" type="slidenum">
              <a:rPr lang="en-US" smtClean="0"/>
              <a:t>‹#›</a:t>
            </a:fld>
            <a:endParaRPr lang="en-US"/>
          </a:p>
        </p:txBody>
      </p:sp>
    </p:spTree>
    <p:extLst>
      <p:ext uri="{BB962C8B-B14F-4D97-AF65-F5344CB8AC3E}">
        <p14:creationId xmlns:p14="http://schemas.microsoft.com/office/powerpoint/2010/main" val="3804500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9DEF99-87E3-C844-B5F2-0B8CFA85462E}" type="datetimeFigureOut">
              <a:rPr lang="en-US" smtClean="0"/>
              <a:t>8/15/13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EF8EF0-4E47-5D44-804C-C353D1EDAF7A}" type="slidenum">
              <a:rPr lang="en-US" smtClean="0"/>
              <a:t>‹#›</a:t>
            </a:fld>
            <a:endParaRPr lang="en-US"/>
          </a:p>
        </p:txBody>
      </p:sp>
    </p:spTree>
    <p:extLst>
      <p:ext uri="{BB962C8B-B14F-4D97-AF65-F5344CB8AC3E}">
        <p14:creationId xmlns:p14="http://schemas.microsoft.com/office/powerpoint/2010/main" val="3804500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8ADF44D8-9D27-CE45-8B25-9FDF618ABFFB}"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106339860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07806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9DEF99-87E3-C844-B5F2-0B8CFA85462E}" type="datetimeFigureOut">
              <a:rPr lang="en-US" smtClean="0"/>
              <a:t>8/15/13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EF8EF0-4E47-5D44-804C-C353D1EDAF7A}" type="slidenum">
              <a:rPr lang="en-US" smtClean="0"/>
              <a:t>‹#›</a:t>
            </a:fld>
            <a:endParaRPr lang="en-US"/>
          </a:p>
        </p:txBody>
      </p:sp>
    </p:spTree>
    <p:extLst>
      <p:ext uri="{BB962C8B-B14F-4D97-AF65-F5344CB8AC3E}">
        <p14:creationId xmlns:p14="http://schemas.microsoft.com/office/powerpoint/2010/main" val="3804500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8ADF44D8-9D27-CE45-8B25-9FDF618ABFFB}"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1063398601"/>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6"/>
          <p:cNvSpPr txBox="1">
            <a:spLocks noGrp="1" noChangeArrowheads="1"/>
          </p:cNvSpPr>
          <p:nvPr>
            <p:ph type="sldNum" sz="quarter" idx="10"/>
          </p:nvPr>
        </p:nvSpPr>
        <p:spPr>
          <a:xfrm>
            <a:off x="5635625" y="6719890"/>
            <a:ext cx="168275" cy="147637"/>
          </a:xfrm>
          <a:prstGeom prst="rect">
            <a:avLst/>
          </a:prstGeom>
        </p:spPr>
        <p:txBody>
          <a:bodyPr vert="horz" wrap="square" lIns="82292" tIns="41144" rIns="82292" bIns="41144" numCol="1" anchor="t" anchorCtr="0" compatLnSpc="1">
            <a:prstTxWarp prst="textNoShape">
              <a:avLst/>
            </a:prstTxWarp>
          </a:bodyPr>
          <a:lstStyle>
            <a:lvl1pPr defTabSz="457169">
              <a:defRPr>
                <a:solidFill>
                  <a:srgbClr val="000000"/>
                </a:solidFill>
                <a:ea typeface="ヒラギノ角ゴ ProN W3" charset="0"/>
                <a:cs typeface="ヒラギノ角ゴ ProN W3" charset="0"/>
                <a:sym typeface="Calibri" charset="0"/>
              </a:defRPr>
            </a:lvl1pPr>
          </a:lstStyle>
          <a:p>
            <a:pPr>
              <a:defRPr/>
            </a:pPr>
            <a:fld id="{6D8A8541-91F2-1247-BDAF-E688F57ECD46}" type="slidenum">
              <a:rPr lang="en-US" sz="1800">
                <a:latin typeface="Calibri" charset="0"/>
              </a:rPr>
              <a:pPr>
                <a:defRPr/>
              </a:pPr>
              <a:t>‹#›</a:t>
            </a:fld>
            <a:endParaRPr lang="en-US" sz="1800" dirty="0">
              <a:latin typeface="Calibri" charset="0"/>
            </a:endParaRPr>
          </a:p>
        </p:txBody>
      </p:sp>
    </p:spTree>
    <p:extLst>
      <p:ext uri="{BB962C8B-B14F-4D97-AF65-F5344CB8AC3E}">
        <p14:creationId xmlns:p14="http://schemas.microsoft.com/office/powerpoint/2010/main" val="2131935667"/>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9"/>
            <a:ext cx="7772400" cy="1500188"/>
          </a:xfrm>
        </p:spPr>
        <p:txBody>
          <a:bodyPr anchor="b"/>
          <a:lstStyle>
            <a:lvl1pPr marL="0" indent="0">
              <a:buNone/>
              <a:defRPr sz="1800"/>
            </a:lvl1pPr>
            <a:lvl2pPr marL="411359" indent="0">
              <a:buNone/>
              <a:defRPr sz="1600"/>
            </a:lvl2pPr>
            <a:lvl3pPr marL="822695" indent="0">
              <a:buNone/>
              <a:defRPr sz="1400"/>
            </a:lvl3pPr>
            <a:lvl4pPr marL="1234076" indent="0">
              <a:buNone/>
              <a:defRPr sz="1300"/>
            </a:lvl4pPr>
            <a:lvl5pPr marL="1645422" indent="0">
              <a:buNone/>
              <a:defRPr sz="1300"/>
            </a:lvl5pPr>
            <a:lvl6pPr marL="2056781" indent="0">
              <a:buNone/>
              <a:defRPr sz="1300"/>
            </a:lvl6pPr>
            <a:lvl7pPr marL="2468136" indent="0">
              <a:buNone/>
              <a:defRPr sz="1300"/>
            </a:lvl7pPr>
            <a:lvl8pPr marL="2879494" indent="0">
              <a:buNone/>
              <a:defRPr sz="1300"/>
            </a:lvl8pPr>
            <a:lvl9pPr marL="3290847" indent="0">
              <a:buNone/>
              <a:defRPr sz="1300"/>
            </a:lvl9pPr>
          </a:lstStyle>
          <a:p>
            <a:pPr lvl="0"/>
            <a:r>
              <a:rPr lang="en-US" smtClean="0"/>
              <a:t>Click to edit Master text styles</a:t>
            </a:r>
          </a:p>
        </p:txBody>
      </p:sp>
    </p:spTree>
    <p:extLst>
      <p:ext uri="{BB962C8B-B14F-4D97-AF65-F5344CB8AC3E}">
        <p14:creationId xmlns:p14="http://schemas.microsoft.com/office/powerpoint/2010/main" val="292065507"/>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07806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15376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77290"/>
            <a:ext cx="2057400" cy="56807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77290"/>
            <a:ext cx="6035040" cy="56807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128050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6"/>
          <p:cNvSpPr txBox="1">
            <a:spLocks noGrp="1" noChangeArrowheads="1"/>
          </p:cNvSpPr>
          <p:nvPr>
            <p:ph type="sldNum" sz="quarter" idx="10"/>
          </p:nvPr>
        </p:nvSpPr>
        <p:spPr>
          <a:xfrm>
            <a:off x="5635625" y="6719890"/>
            <a:ext cx="168275" cy="147637"/>
          </a:xfrm>
          <a:prstGeom prst="rect">
            <a:avLst/>
          </a:prstGeom>
        </p:spPr>
        <p:txBody>
          <a:bodyPr vert="horz" wrap="square" lIns="82292" tIns="41144" rIns="82292" bIns="41144" numCol="1" anchor="t" anchorCtr="0" compatLnSpc="1">
            <a:prstTxWarp prst="textNoShape">
              <a:avLst/>
            </a:prstTxWarp>
          </a:bodyPr>
          <a:lstStyle>
            <a:lvl1pPr defTabSz="457169">
              <a:defRPr>
                <a:solidFill>
                  <a:srgbClr val="000000"/>
                </a:solidFill>
                <a:ea typeface="ヒラギノ角ゴ ProN W3" charset="0"/>
                <a:cs typeface="ヒラギノ角ゴ ProN W3" charset="0"/>
                <a:sym typeface="Calibri" charset="0"/>
              </a:defRPr>
            </a:lvl1pPr>
          </a:lstStyle>
          <a:p>
            <a:pPr>
              <a:defRPr/>
            </a:pPr>
            <a:fld id="{6D8A8541-91F2-1247-BDAF-E688F57ECD46}" type="slidenum">
              <a:rPr lang="en-US" sz="1800">
                <a:latin typeface="Calibri" charset="0"/>
              </a:rPr>
              <a:pPr>
                <a:defRPr/>
              </a:pPr>
              <a:t>‹#›</a:t>
            </a:fld>
            <a:endParaRPr lang="en-US" sz="1800" dirty="0">
              <a:latin typeface="Calibri" charset="0"/>
            </a:endParaRPr>
          </a:p>
        </p:txBody>
      </p:sp>
    </p:spTree>
    <p:extLst>
      <p:ext uri="{BB962C8B-B14F-4D97-AF65-F5344CB8AC3E}">
        <p14:creationId xmlns:p14="http://schemas.microsoft.com/office/powerpoint/2010/main" val="2131935667"/>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8ADF44D8-9D27-CE45-8B25-9FDF618ABFFB}"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1063398601"/>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9"/>
            <a:ext cx="7772400" cy="1500188"/>
          </a:xfrm>
        </p:spPr>
        <p:txBody>
          <a:bodyPr anchor="b"/>
          <a:lstStyle>
            <a:lvl1pPr marL="0" indent="0">
              <a:buNone/>
              <a:defRPr sz="1800"/>
            </a:lvl1pPr>
            <a:lvl2pPr marL="411352" indent="0">
              <a:buNone/>
              <a:defRPr sz="1600"/>
            </a:lvl2pPr>
            <a:lvl3pPr marL="822698" indent="0">
              <a:buNone/>
              <a:defRPr sz="1400"/>
            </a:lvl3pPr>
            <a:lvl4pPr marL="1234055" indent="0">
              <a:buNone/>
              <a:defRPr sz="1300"/>
            </a:lvl4pPr>
            <a:lvl5pPr marL="1645402" indent="0">
              <a:buNone/>
              <a:defRPr sz="1300"/>
            </a:lvl5pPr>
            <a:lvl6pPr marL="2056754" indent="0">
              <a:buNone/>
              <a:defRPr sz="1300"/>
            </a:lvl6pPr>
            <a:lvl7pPr marL="2468102" indent="0">
              <a:buNone/>
              <a:defRPr sz="1300"/>
            </a:lvl7pPr>
            <a:lvl8pPr marL="2879454" indent="0">
              <a:buNone/>
              <a:defRPr sz="1300"/>
            </a:lvl8pPr>
            <a:lvl9pPr marL="3290805" indent="0">
              <a:buNone/>
              <a:defRPr sz="1300"/>
            </a:lvl9pPr>
          </a:lstStyle>
          <a:p>
            <a:pPr lvl="0"/>
            <a:r>
              <a:rPr lang="en-US" smtClean="0"/>
              <a:t>Click to edit Master text styles</a:t>
            </a:r>
          </a:p>
        </p:txBody>
      </p:sp>
    </p:spTree>
    <p:extLst>
      <p:ext uri="{BB962C8B-B14F-4D97-AF65-F5344CB8AC3E}">
        <p14:creationId xmlns:p14="http://schemas.microsoft.com/office/powerpoint/2010/main" val="2666700476"/>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4046220" cy="45720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2286000"/>
            <a:ext cx="4046220" cy="45720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BA7B0737-5D81-8845-BBB8-3D707F371AF5}"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306119214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6" y="1534478"/>
            <a:ext cx="4040505" cy="640080"/>
          </a:xfrm>
        </p:spPr>
        <p:txBody>
          <a:bodyPr anchor="b"/>
          <a:lstStyle>
            <a:lvl1pPr marL="0" indent="0">
              <a:buNone/>
              <a:defRPr sz="2200" b="1"/>
            </a:lvl1pPr>
            <a:lvl2pPr marL="411352" indent="0">
              <a:buNone/>
              <a:defRPr sz="1800" b="1"/>
            </a:lvl2pPr>
            <a:lvl3pPr marL="822698" indent="0">
              <a:buNone/>
              <a:defRPr sz="1600" b="1"/>
            </a:lvl3pPr>
            <a:lvl4pPr marL="1234055" indent="0">
              <a:buNone/>
              <a:defRPr sz="1400" b="1"/>
            </a:lvl4pPr>
            <a:lvl5pPr marL="1645402" indent="0">
              <a:buNone/>
              <a:defRPr sz="1400" b="1"/>
            </a:lvl5pPr>
            <a:lvl6pPr marL="2056754" indent="0">
              <a:buNone/>
              <a:defRPr sz="1400" b="1"/>
            </a:lvl6pPr>
            <a:lvl7pPr marL="2468102" indent="0">
              <a:buNone/>
              <a:defRPr sz="1400" b="1"/>
            </a:lvl7pPr>
            <a:lvl8pPr marL="2879454" indent="0">
              <a:buNone/>
              <a:defRPr sz="1400" b="1"/>
            </a:lvl8pPr>
            <a:lvl9pPr marL="329080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6" y="2174564"/>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82" y="1534478"/>
            <a:ext cx="4041933" cy="640080"/>
          </a:xfrm>
        </p:spPr>
        <p:txBody>
          <a:bodyPr anchor="b"/>
          <a:lstStyle>
            <a:lvl1pPr marL="0" indent="0">
              <a:buNone/>
              <a:defRPr sz="2200" b="1"/>
            </a:lvl1pPr>
            <a:lvl2pPr marL="411352" indent="0">
              <a:buNone/>
              <a:defRPr sz="1800" b="1"/>
            </a:lvl2pPr>
            <a:lvl3pPr marL="822698" indent="0">
              <a:buNone/>
              <a:defRPr sz="1600" b="1"/>
            </a:lvl3pPr>
            <a:lvl4pPr marL="1234055" indent="0">
              <a:buNone/>
              <a:defRPr sz="1400" b="1"/>
            </a:lvl4pPr>
            <a:lvl5pPr marL="1645402" indent="0">
              <a:buNone/>
              <a:defRPr sz="1400" b="1"/>
            </a:lvl5pPr>
            <a:lvl6pPr marL="2056754" indent="0">
              <a:buNone/>
              <a:defRPr sz="1400" b="1"/>
            </a:lvl6pPr>
            <a:lvl7pPr marL="2468102" indent="0">
              <a:buNone/>
              <a:defRPr sz="1400" b="1"/>
            </a:lvl7pPr>
            <a:lvl8pPr marL="2879454" indent="0">
              <a:buNone/>
              <a:defRPr sz="1400" b="1"/>
            </a:lvl8pPr>
            <a:lvl9pPr marL="329080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82" y="2174564"/>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B40BC674-269A-DA44-9FF5-239C15E2DB9E}"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3792254492"/>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743017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C0973974-B772-7248-8EF7-18D10D11C31F}"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2237000697"/>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07"/>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4"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71"/>
            <a:ext cx="3008948" cy="4692015"/>
          </a:xfrm>
        </p:spPr>
        <p:txBody>
          <a:bodyPr/>
          <a:lstStyle>
            <a:lvl1pPr marL="0" indent="0">
              <a:buNone/>
              <a:defRPr sz="1300"/>
            </a:lvl1pPr>
            <a:lvl2pPr marL="411352" indent="0">
              <a:buNone/>
              <a:defRPr sz="1100"/>
            </a:lvl2pPr>
            <a:lvl3pPr marL="822698" indent="0">
              <a:buNone/>
              <a:defRPr sz="900"/>
            </a:lvl3pPr>
            <a:lvl4pPr marL="1234055" indent="0">
              <a:buNone/>
              <a:defRPr sz="800"/>
            </a:lvl4pPr>
            <a:lvl5pPr marL="1645402" indent="0">
              <a:buNone/>
              <a:defRPr sz="800"/>
            </a:lvl5pPr>
            <a:lvl6pPr marL="2056754" indent="0">
              <a:buNone/>
              <a:defRPr sz="800"/>
            </a:lvl6pPr>
            <a:lvl7pPr marL="2468102" indent="0">
              <a:buNone/>
              <a:defRPr sz="800"/>
            </a:lvl7pPr>
            <a:lvl8pPr marL="2879454" indent="0">
              <a:buNone/>
              <a:defRPr sz="800"/>
            </a:lvl8pPr>
            <a:lvl9pPr marL="3290805" indent="0">
              <a:buNone/>
              <a:defRPr sz="800"/>
            </a:lvl9pPr>
          </a:lstStyle>
          <a:p>
            <a:pPr lvl="0"/>
            <a:r>
              <a:rPr lang="en-US" smtClean="0"/>
              <a:t>Click to edit Master text styles</a:t>
            </a:r>
          </a:p>
        </p:txBody>
      </p:sp>
      <p:sp>
        <p:nvSpPr>
          <p:cNvPr id="5"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0C7D1CDB-AA33-5745-81C3-25B0A393468E}"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324492974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352" indent="0">
              <a:buNone/>
              <a:defRPr sz="2500"/>
            </a:lvl2pPr>
            <a:lvl3pPr marL="822698" indent="0">
              <a:buNone/>
              <a:defRPr sz="2200"/>
            </a:lvl3pPr>
            <a:lvl4pPr marL="1234055" indent="0">
              <a:buNone/>
              <a:defRPr sz="1800"/>
            </a:lvl4pPr>
            <a:lvl5pPr marL="1645402" indent="0">
              <a:buNone/>
              <a:defRPr sz="1800"/>
            </a:lvl5pPr>
            <a:lvl6pPr marL="2056754" indent="0">
              <a:buNone/>
              <a:defRPr sz="1800"/>
            </a:lvl6pPr>
            <a:lvl7pPr marL="2468102" indent="0">
              <a:buNone/>
              <a:defRPr sz="1800"/>
            </a:lvl7pPr>
            <a:lvl8pPr marL="2879454" indent="0">
              <a:buNone/>
              <a:defRPr sz="1800"/>
            </a:lvl8pPr>
            <a:lvl9pPr marL="3290805" indent="0">
              <a:buNone/>
              <a:defRPr sz="1800"/>
            </a:lvl9pPr>
          </a:lstStyle>
          <a:p>
            <a:pPr lvl="0"/>
            <a:r>
              <a:rPr lang="en-US" noProof="0" smtClean="0">
                <a:sym typeface="Arial" charset="0"/>
              </a:rPr>
              <a:t>Drag picture to placeholder or click icon to add</a:t>
            </a: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352" indent="0">
              <a:buNone/>
              <a:defRPr sz="1100"/>
            </a:lvl2pPr>
            <a:lvl3pPr marL="822698" indent="0">
              <a:buNone/>
              <a:defRPr sz="900"/>
            </a:lvl3pPr>
            <a:lvl4pPr marL="1234055" indent="0">
              <a:buNone/>
              <a:defRPr sz="800"/>
            </a:lvl4pPr>
            <a:lvl5pPr marL="1645402" indent="0">
              <a:buNone/>
              <a:defRPr sz="800"/>
            </a:lvl5pPr>
            <a:lvl6pPr marL="2056754" indent="0">
              <a:buNone/>
              <a:defRPr sz="800"/>
            </a:lvl6pPr>
            <a:lvl7pPr marL="2468102" indent="0">
              <a:buNone/>
              <a:defRPr sz="800"/>
            </a:lvl7pPr>
            <a:lvl8pPr marL="2879454" indent="0">
              <a:buNone/>
              <a:defRPr sz="800"/>
            </a:lvl8pPr>
            <a:lvl9pPr marL="3290805" indent="0">
              <a:buNone/>
              <a:defRPr sz="800"/>
            </a:lvl9pPr>
          </a:lstStyle>
          <a:p>
            <a:pPr lvl="0"/>
            <a:r>
              <a:rPr lang="en-US" smtClean="0"/>
              <a:t>Click to edit Master text styles</a:t>
            </a:r>
          </a:p>
        </p:txBody>
      </p:sp>
      <p:sp>
        <p:nvSpPr>
          <p:cNvPr id="5"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6EE8B489-7CA3-2247-8535-6598CAB624BA}"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1407956196"/>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69FC9C68-A0AA-0944-8625-8B24334E1234}"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4001288895"/>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77290"/>
            <a:ext cx="2057400" cy="56807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77290"/>
            <a:ext cx="6035040" cy="56807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9E8B8EC8-7511-9744-B26F-2332BB294B70}"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2661836045"/>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9"/>
            <a:ext cx="7772400" cy="1500188"/>
          </a:xfrm>
        </p:spPr>
        <p:txBody>
          <a:bodyPr anchor="b"/>
          <a:lstStyle>
            <a:lvl1pPr marL="0" indent="0">
              <a:buNone/>
              <a:defRPr sz="1800"/>
            </a:lvl1pPr>
            <a:lvl2pPr marL="411359" indent="0">
              <a:buNone/>
              <a:defRPr sz="1600"/>
            </a:lvl2pPr>
            <a:lvl3pPr marL="822695" indent="0">
              <a:buNone/>
              <a:defRPr sz="1400"/>
            </a:lvl3pPr>
            <a:lvl4pPr marL="1234076" indent="0">
              <a:buNone/>
              <a:defRPr sz="1300"/>
            </a:lvl4pPr>
            <a:lvl5pPr marL="1645422" indent="0">
              <a:buNone/>
              <a:defRPr sz="1300"/>
            </a:lvl5pPr>
            <a:lvl6pPr marL="2056781" indent="0">
              <a:buNone/>
              <a:defRPr sz="1300"/>
            </a:lvl6pPr>
            <a:lvl7pPr marL="2468136" indent="0">
              <a:buNone/>
              <a:defRPr sz="1300"/>
            </a:lvl7pPr>
            <a:lvl8pPr marL="2879494" indent="0">
              <a:buNone/>
              <a:defRPr sz="1300"/>
            </a:lvl8pPr>
            <a:lvl9pPr marL="3290847" indent="0">
              <a:buNone/>
              <a:defRPr sz="1300"/>
            </a:lvl9pPr>
          </a:lstStyle>
          <a:p>
            <a:pPr lvl="0"/>
            <a:r>
              <a:rPr lang="en-US" smtClean="0"/>
              <a:t>Click to edit Master text styles</a:t>
            </a:r>
          </a:p>
        </p:txBody>
      </p:sp>
    </p:spTree>
    <p:extLst>
      <p:ext uri="{BB962C8B-B14F-4D97-AF65-F5344CB8AC3E}">
        <p14:creationId xmlns:p14="http://schemas.microsoft.com/office/powerpoint/2010/main" val="292065507"/>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2_Title Slide with Image">
    <p:bg>
      <p:bgPr shadeToTitle="1">
        <a:gradFill flip="none" rotWithShape="1">
          <a:gsLst>
            <a:gs pos="0">
              <a:srgbClr val="FFFFB3"/>
            </a:gs>
            <a:gs pos="100000">
              <a:srgbClr val="939465"/>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0" y="0"/>
            <a:ext cx="9144000" cy="6324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9047" tIns="9523" rIns="19047" bIns="9523" anchor="ctr">
            <a:prstTxWarp prst="textNoShape">
              <a:avLst/>
            </a:prstTxWarp>
          </a:bodyPr>
          <a:lstStyle/>
          <a:p>
            <a:pPr algn="ctr" defTabSz="522138" fontAlgn="auto">
              <a:spcBef>
                <a:spcPts val="0"/>
              </a:spcBef>
              <a:spcAft>
                <a:spcPts val="0"/>
              </a:spcAft>
              <a:defRPr/>
            </a:pPr>
            <a:endParaRPr lang="en-US" sz="1800">
              <a:solidFill>
                <a:srgbClr val="EFE7C3"/>
              </a:solidFill>
              <a:ea typeface="ＭＳ Ｐゴシック" charset="-128"/>
              <a:cs typeface="ＭＳ Ｐゴシック" charset="-128"/>
            </a:endParaRPr>
          </a:p>
        </p:txBody>
      </p:sp>
      <p:sp>
        <p:nvSpPr>
          <p:cNvPr id="2" name="Title 1"/>
          <p:cNvSpPr>
            <a:spLocks noGrp="1"/>
          </p:cNvSpPr>
          <p:nvPr>
            <p:ph type="ctrTitle"/>
          </p:nvPr>
        </p:nvSpPr>
        <p:spPr>
          <a:xfrm>
            <a:off x="685800" y="2975184"/>
            <a:ext cx="7772400" cy="1478888"/>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accent1"/>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4570158"/>
            <a:ext cx="7772400" cy="654160"/>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8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8" name="Text Placeholder 7"/>
          <p:cNvSpPr>
            <a:spLocks noGrp="1"/>
          </p:cNvSpPr>
          <p:nvPr>
            <p:ph type="body" sz="quarter" idx="10"/>
          </p:nvPr>
        </p:nvSpPr>
        <p:spPr>
          <a:xfrm>
            <a:off x="685800" y="5336712"/>
            <a:ext cx="7772400" cy="451763"/>
          </a:xfrm>
        </p:spPr>
        <p:txBody>
          <a:bodyPr>
            <a:normAutofit/>
          </a:bodyPr>
          <a:lstStyle>
            <a:lvl1pPr algn="l">
              <a:defRPr sz="1800"/>
            </a:lvl1pPr>
          </a:lstStyle>
          <a:p>
            <a:pPr lvl="0"/>
            <a:r>
              <a:rPr lang="en-US" smtClean="0"/>
              <a:t>Click to edit Master text styles</a:t>
            </a:r>
          </a:p>
        </p:txBody>
      </p:sp>
      <p:pic>
        <p:nvPicPr>
          <p:cNvPr id="12" name="Picture 16" descr="DOE_Office_Science_blk_side.png"/>
          <p:cNvPicPr>
            <a:picLocks noChangeAspect="1"/>
          </p:cNvPicPr>
          <p:nvPr/>
        </p:nvPicPr>
        <p:blipFill>
          <a:blip r:embed="rId2"/>
          <a:srcRect/>
          <a:stretch>
            <a:fillRect/>
          </a:stretch>
        </p:blipFill>
        <p:spPr bwMode="auto">
          <a:xfrm>
            <a:off x="7684162" y="6516711"/>
            <a:ext cx="1268346" cy="214313"/>
          </a:xfrm>
          <a:prstGeom prst="rect">
            <a:avLst/>
          </a:prstGeom>
          <a:noFill/>
          <a:ln w="9525">
            <a:noFill/>
            <a:miter lim="800000"/>
            <a:headEnd/>
            <a:tailEnd/>
          </a:ln>
        </p:spPr>
      </p:pic>
      <p:pic>
        <p:nvPicPr>
          <p:cNvPr id="10" name="Picture Placeholder 40" descr="panorama.jpg"/>
          <p:cNvPicPr>
            <a:picLocks noChangeAspect="1"/>
          </p:cNvPicPr>
          <p:nvPr/>
        </p:nvPicPr>
        <p:blipFill>
          <a:blip r:embed="rId3"/>
          <a:srcRect/>
          <a:stretch>
            <a:fillRect/>
          </a:stretch>
        </p:blipFill>
        <p:spPr>
          <a:xfrm>
            <a:off x="0" y="0"/>
            <a:ext cx="9144000" cy="2743200"/>
          </a:xfrm>
          <a:prstGeom prst="rect">
            <a:avLst/>
          </a:prstGeom>
        </p:spPr>
      </p:pic>
    </p:spTree>
    <p:extLst>
      <p:ext uri="{BB962C8B-B14F-4D97-AF65-F5344CB8AC3E}">
        <p14:creationId xmlns:p14="http://schemas.microsoft.com/office/powerpoint/2010/main" val="277931439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078067"/>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03200" y="6356350"/>
            <a:ext cx="2387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8D56189-3560-DB44-BC74-E63444EAF5E0}" type="datetime1">
              <a:rPr lang="en-US" smtClean="0"/>
              <a:pPr>
                <a:defRPr/>
              </a:pPr>
              <a:t>8/15/13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US" smtClean="0"/>
              <a:t>ESnet Template Examples</a:t>
            </a:r>
            <a:endParaRPr lang="en-US"/>
          </a:p>
        </p:txBody>
      </p:sp>
    </p:spTree>
    <p:extLst>
      <p:ext uri="{BB962C8B-B14F-4D97-AF65-F5344CB8AC3E}">
        <p14:creationId xmlns:p14="http://schemas.microsoft.com/office/powerpoint/2010/main" val="1650967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03200" y="6356350"/>
            <a:ext cx="2387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87BE274-2920-464F-BD83-825BA3315F3E}" type="datetime1">
              <a:rPr lang="en-US" smtClean="0"/>
              <a:pPr>
                <a:defRPr/>
              </a:pPr>
              <a:t>8/15/13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US" smtClean="0"/>
              <a:t>ESnet Template Examples</a:t>
            </a:r>
            <a:endParaRPr lang="en-US"/>
          </a:p>
        </p:txBody>
      </p:sp>
    </p:spTree>
    <p:extLst>
      <p:ext uri="{BB962C8B-B14F-4D97-AF65-F5344CB8AC3E}">
        <p14:creationId xmlns:p14="http://schemas.microsoft.com/office/powerpoint/2010/main" val="1480017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16067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DD6487B-43BE-5441-912E-3A79E3056D4C}" type="datetime1">
              <a:rPr lang="en-US" smtClean="0"/>
              <a:pPr>
                <a:defRPr/>
              </a:pPr>
              <a:t>8/15/13</a:t>
            </a:fld>
            <a:endParaRPr lang="en-US" dirty="0"/>
          </a:p>
        </p:txBody>
      </p:sp>
      <p:sp>
        <p:nvSpPr>
          <p:cNvPr id="5" name="Footer Placeholder 4"/>
          <p:cNvSpPr>
            <a:spLocks noGrp="1"/>
          </p:cNvSpPr>
          <p:nvPr>
            <p:ph type="ftr" sz="quarter" idx="11"/>
          </p:nvPr>
        </p:nvSpPr>
        <p:spPr/>
        <p:txBody>
          <a:bodyPr/>
          <a:lstStyle/>
          <a:p>
            <a:pPr>
              <a:defRPr/>
            </a:pPr>
            <a:r>
              <a:rPr lang="en-US" smtClean="0"/>
              <a:t>ESnet Template Examples</a:t>
            </a:r>
            <a:endParaRPr lang="en-US"/>
          </a:p>
        </p:txBody>
      </p:sp>
      <p:sp>
        <p:nvSpPr>
          <p:cNvPr id="6" name="Slide Number Placeholder 5"/>
          <p:cNvSpPr>
            <a:spLocks noGrp="1"/>
          </p:cNvSpPr>
          <p:nvPr>
            <p:ph type="sldNum" sz="quarter" idx="12"/>
          </p:nvPr>
        </p:nvSpPr>
        <p:spPr/>
        <p:txBody>
          <a:bodyPr/>
          <a:lstStyle/>
          <a:p>
            <a:pPr>
              <a:defRPr/>
            </a:pPr>
            <a:fld id="{90BDF6EC-3462-684F-AA49-8C502ED87BD6}" type="slidenum">
              <a:rPr lang="en-US" smtClean="0"/>
              <a:pPr>
                <a:defRPr/>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87BE274-2920-464F-BD83-825BA3315F3E}" type="datetime1">
              <a:rPr lang="en-US" smtClean="0"/>
              <a:pPr>
                <a:defRPr/>
              </a:pPr>
              <a:t>8/15/13</a:t>
            </a:fld>
            <a:endParaRPr lang="en-US" dirty="0"/>
          </a:p>
        </p:txBody>
      </p:sp>
      <p:sp>
        <p:nvSpPr>
          <p:cNvPr id="5" name="Footer Placeholder 4"/>
          <p:cNvSpPr>
            <a:spLocks noGrp="1"/>
          </p:cNvSpPr>
          <p:nvPr>
            <p:ph type="ftr" sz="quarter" idx="11"/>
          </p:nvPr>
        </p:nvSpPr>
        <p:spPr/>
        <p:txBody>
          <a:bodyPr/>
          <a:lstStyle/>
          <a:p>
            <a:pPr>
              <a:defRPr/>
            </a:pPr>
            <a:r>
              <a:rPr lang="en-US" smtClean="0"/>
              <a:t>ESnet Template Examples</a:t>
            </a:r>
            <a:endParaRPr lang="en-US"/>
          </a:p>
        </p:txBody>
      </p:sp>
      <p:sp>
        <p:nvSpPr>
          <p:cNvPr id="6" name="Slide Number Placeholder 5"/>
          <p:cNvSpPr>
            <a:spLocks noGrp="1"/>
          </p:cNvSpPr>
          <p:nvPr>
            <p:ph type="sldNum" sz="quarter" idx="12"/>
          </p:nvPr>
        </p:nvSpPr>
        <p:spPr/>
        <p:txBody>
          <a:bodyPr/>
          <a:lstStyle/>
          <a:p>
            <a:pPr>
              <a:defRPr/>
            </a:pPr>
            <a:fld id="{C742DE2B-1862-AC46-8E34-76F2DE4B4D31}" type="slidenum">
              <a:rPr lang="en-US" smtClean="0"/>
              <a:pPr>
                <a:defRPr/>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0B0B81C-CA25-D345-AD32-945D9CE22E24}" type="datetime1">
              <a:rPr lang="en-US" smtClean="0"/>
              <a:pPr>
                <a:defRPr/>
              </a:pPr>
              <a:t>8/15/13</a:t>
            </a:fld>
            <a:endParaRPr lang="en-US" dirty="0"/>
          </a:p>
        </p:txBody>
      </p:sp>
      <p:sp>
        <p:nvSpPr>
          <p:cNvPr id="5" name="Footer Placeholder 4"/>
          <p:cNvSpPr>
            <a:spLocks noGrp="1"/>
          </p:cNvSpPr>
          <p:nvPr>
            <p:ph type="ftr" sz="quarter" idx="11"/>
          </p:nvPr>
        </p:nvSpPr>
        <p:spPr/>
        <p:txBody>
          <a:bodyPr/>
          <a:lstStyle/>
          <a:p>
            <a:pPr>
              <a:defRPr/>
            </a:pPr>
            <a:r>
              <a:rPr lang="en-US" smtClean="0"/>
              <a:t>ESnet Template Examples</a:t>
            </a:r>
            <a:endParaRPr lang="en-US"/>
          </a:p>
        </p:txBody>
      </p:sp>
      <p:sp>
        <p:nvSpPr>
          <p:cNvPr id="6" name="Slide Number Placeholder 5"/>
          <p:cNvSpPr>
            <a:spLocks noGrp="1"/>
          </p:cNvSpPr>
          <p:nvPr>
            <p:ph type="sldNum" sz="quarter" idx="12"/>
          </p:nvPr>
        </p:nvSpPr>
        <p:spPr/>
        <p:txBody>
          <a:bodyPr/>
          <a:lstStyle/>
          <a:p>
            <a:pPr>
              <a:defRPr/>
            </a:pPr>
            <a:fld id="{D0D60598-22BC-DE45-8110-72C7EB64E6D6}" type="slidenum">
              <a:rPr lang="en-US" smtClean="0"/>
              <a:pPr>
                <a:defRPr/>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14D31318-E349-C94A-82AC-28473119CDAD}" type="datetime1">
              <a:rPr lang="en-US" smtClean="0"/>
              <a:pPr>
                <a:defRPr/>
              </a:pPr>
              <a:t>8/15/13</a:t>
            </a:fld>
            <a:endParaRPr lang="en-US" dirty="0"/>
          </a:p>
        </p:txBody>
      </p:sp>
      <p:sp>
        <p:nvSpPr>
          <p:cNvPr id="6" name="Footer Placeholder 5"/>
          <p:cNvSpPr>
            <a:spLocks noGrp="1"/>
          </p:cNvSpPr>
          <p:nvPr>
            <p:ph type="ftr" sz="quarter" idx="11"/>
          </p:nvPr>
        </p:nvSpPr>
        <p:spPr/>
        <p:txBody>
          <a:bodyPr/>
          <a:lstStyle/>
          <a:p>
            <a:pPr>
              <a:defRPr/>
            </a:pPr>
            <a:r>
              <a:rPr lang="en-US" smtClean="0"/>
              <a:t>ESnet Template Examples</a:t>
            </a:r>
            <a:endParaRPr lang="en-US"/>
          </a:p>
        </p:txBody>
      </p:sp>
      <p:sp>
        <p:nvSpPr>
          <p:cNvPr id="7" name="Slide Number Placeholder 6"/>
          <p:cNvSpPr>
            <a:spLocks noGrp="1"/>
          </p:cNvSpPr>
          <p:nvPr>
            <p:ph type="sldNum" sz="quarter" idx="12"/>
          </p:nvPr>
        </p:nvSpPr>
        <p:spPr/>
        <p:txBody>
          <a:bodyPr/>
          <a:lstStyle/>
          <a:p>
            <a:pPr>
              <a:defRPr/>
            </a:pPr>
            <a:fld id="{D7946B7A-F0F1-B649-AD7D-33CEE8400C99}" type="slidenum">
              <a:rPr lang="en-US" smtClean="0"/>
              <a:pPr>
                <a:defRPr/>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788AA81-2144-9A4F-982D-99A41862F6AF}" type="datetime1">
              <a:rPr lang="en-US" smtClean="0"/>
              <a:pPr>
                <a:defRPr/>
              </a:pPr>
              <a:t>8/15/13</a:t>
            </a:fld>
            <a:endParaRPr lang="en-US" dirty="0"/>
          </a:p>
        </p:txBody>
      </p:sp>
      <p:sp>
        <p:nvSpPr>
          <p:cNvPr id="8" name="Footer Placeholder 7"/>
          <p:cNvSpPr>
            <a:spLocks noGrp="1"/>
          </p:cNvSpPr>
          <p:nvPr>
            <p:ph type="ftr" sz="quarter" idx="11"/>
          </p:nvPr>
        </p:nvSpPr>
        <p:spPr/>
        <p:txBody>
          <a:bodyPr/>
          <a:lstStyle/>
          <a:p>
            <a:pPr>
              <a:defRPr/>
            </a:pPr>
            <a:r>
              <a:rPr lang="en-US" smtClean="0"/>
              <a:t>ESnet Template Examples</a:t>
            </a:r>
            <a:endParaRPr lang="en-US"/>
          </a:p>
        </p:txBody>
      </p:sp>
      <p:sp>
        <p:nvSpPr>
          <p:cNvPr id="9" name="Slide Number Placeholder 8"/>
          <p:cNvSpPr>
            <a:spLocks noGrp="1"/>
          </p:cNvSpPr>
          <p:nvPr>
            <p:ph type="sldNum" sz="quarter" idx="12"/>
          </p:nvPr>
        </p:nvSpPr>
        <p:spPr/>
        <p:txBody>
          <a:bodyPr/>
          <a:lstStyle/>
          <a:p>
            <a:pPr>
              <a:defRPr/>
            </a:pPr>
            <a:fld id="{E7B07036-CDBF-9045-BEBA-45AC230EB3BD}" type="slidenum">
              <a:rPr lang="en-US" smtClean="0"/>
              <a:pPr>
                <a:defRPr/>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07806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297A3A12-B379-6143-B591-BD63D72A8B49}" type="datetime1">
              <a:rPr lang="en-US" smtClean="0"/>
              <a:pPr>
                <a:defRPr/>
              </a:pPr>
              <a:t>8/15/13</a:t>
            </a:fld>
            <a:endParaRPr lang="en-US" dirty="0"/>
          </a:p>
        </p:txBody>
      </p:sp>
      <p:sp>
        <p:nvSpPr>
          <p:cNvPr id="4" name="Footer Placeholder 3"/>
          <p:cNvSpPr>
            <a:spLocks noGrp="1"/>
          </p:cNvSpPr>
          <p:nvPr>
            <p:ph type="ftr" sz="quarter" idx="11"/>
          </p:nvPr>
        </p:nvSpPr>
        <p:spPr/>
        <p:txBody>
          <a:bodyPr/>
          <a:lstStyle/>
          <a:p>
            <a:pPr>
              <a:defRPr/>
            </a:pPr>
            <a:r>
              <a:rPr lang="en-US" smtClean="0"/>
              <a:t>ESnet Template Examples</a:t>
            </a:r>
            <a:endParaRPr lang="en-US"/>
          </a:p>
        </p:txBody>
      </p:sp>
      <p:sp>
        <p:nvSpPr>
          <p:cNvPr id="5" name="Slide Number Placeholder 4"/>
          <p:cNvSpPr>
            <a:spLocks noGrp="1"/>
          </p:cNvSpPr>
          <p:nvPr>
            <p:ph type="sldNum" sz="quarter" idx="12"/>
          </p:nvPr>
        </p:nvSpPr>
        <p:spPr/>
        <p:txBody>
          <a:bodyPr/>
          <a:lstStyle/>
          <a:p>
            <a:pPr>
              <a:defRPr/>
            </a:pPr>
            <a:fld id="{994CF6C2-875D-8741-96F2-AB275F5C2CAF}" type="slidenum">
              <a:rPr lang="en-US" smtClean="0"/>
              <a:pPr>
                <a:defRPr/>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8D56189-3560-DB44-BC74-E63444EAF5E0}" type="datetime1">
              <a:rPr lang="en-US" smtClean="0"/>
              <a:pPr>
                <a:defRPr/>
              </a:pPr>
              <a:t>8/15/13</a:t>
            </a:fld>
            <a:endParaRPr lang="en-US" dirty="0"/>
          </a:p>
        </p:txBody>
      </p:sp>
      <p:sp>
        <p:nvSpPr>
          <p:cNvPr id="3" name="Footer Placeholder 2"/>
          <p:cNvSpPr>
            <a:spLocks noGrp="1"/>
          </p:cNvSpPr>
          <p:nvPr>
            <p:ph type="ftr" sz="quarter" idx="11"/>
          </p:nvPr>
        </p:nvSpPr>
        <p:spPr/>
        <p:txBody>
          <a:bodyPr/>
          <a:lstStyle/>
          <a:p>
            <a:pPr>
              <a:defRPr/>
            </a:pPr>
            <a:r>
              <a:rPr lang="en-US" smtClean="0"/>
              <a:t>ESnet Template Examples</a:t>
            </a:r>
            <a:endParaRPr lang="en-US"/>
          </a:p>
        </p:txBody>
      </p:sp>
      <p:sp>
        <p:nvSpPr>
          <p:cNvPr id="4" name="Slide Number Placeholder 3"/>
          <p:cNvSpPr>
            <a:spLocks noGrp="1"/>
          </p:cNvSpPr>
          <p:nvPr>
            <p:ph type="sldNum" sz="quarter" idx="12"/>
          </p:nvPr>
        </p:nvSpPr>
        <p:spPr/>
        <p:txBody>
          <a:bodyPr/>
          <a:lstStyle/>
          <a:p>
            <a:pPr>
              <a:defRPr/>
            </a:pPr>
            <a:fld id="{94BEC85A-2B99-6746-AB8E-75939B0FA4A3}" type="slidenum">
              <a:rPr lang="en-US" smtClean="0"/>
              <a:pPr>
                <a:defRPr/>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3BD428F-E7B6-AC4C-83AA-2D7CA91E3374}" type="datetime1">
              <a:rPr lang="en-US" smtClean="0"/>
              <a:pPr>
                <a:defRPr/>
              </a:pPr>
              <a:t>8/15/13</a:t>
            </a:fld>
            <a:endParaRPr lang="en-US" dirty="0"/>
          </a:p>
        </p:txBody>
      </p:sp>
      <p:sp>
        <p:nvSpPr>
          <p:cNvPr id="6" name="Footer Placeholder 5"/>
          <p:cNvSpPr>
            <a:spLocks noGrp="1"/>
          </p:cNvSpPr>
          <p:nvPr>
            <p:ph type="ftr" sz="quarter" idx="11"/>
          </p:nvPr>
        </p:nvSpPr>
        <p:spPr/>
        <p:txBody>
          <a:bodyPr/>
          <a:lstStyle/>
          <a:p>
            <a:pPr>
              <a:defRPr/>
            </a:pPr>
            <a:r>
              <a:rPr lang="en-US" smtClean="0"/>
              <a:t>ESnet Template Examples</a:t>
            </a:r>
            <a:endParaRPr lang="en-US"/>
          </a:p>
        </p:txBody>
      </p:sp>
      <p:sp>
        <p:nvSpPr>
          <p:cNvPr id="7" name="Slide Number Placeholder 6"/>
          <p:cNvSpPr>
            <a:spLocks noGrp="1"/>
          </p:cNvSpPr>
          <p:nvPr>
            <p:ph type="sldNum" sz="quarter" idx="12"/>
          </p:nvPr>
        </p:nvSpPr>
        <p:spPr/>
        <p:txBody>
          <a:bodyPr/>
          <a:lstStyle/>
          <a:p>
            <a:pPr>
              <a:defRPr/>
            </a:pPr>
            <a:fld id="{4785DDC6-6948-9542-AE23-4C88376D07AA}" type="slidenum">
              <a:rPr lang="en-US" smtClean="0"/>
              <a:pPr>
                <a:defRPr/>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529C0B4-3A98-9D43-995D-307DDD97F3B9}" type="datetime1">
              <a:rPr lang="en-US" smtClean="0"/>
              <a:pPr>
                <a:defRPr/>
              </a:pPr>
              <a:t>8/15/13</a:t>
            </a:fld>
            <a:endParaRPr lang="en-US" dirty="0"/>
          </a:p>
        </p:txBody>
      </p:sp>
      <p:sp>
        <p:nvSpPr>
          <p:cNvPr id="6" name="Footer Placeholder 5"/>
          <p:cNvSpPr>
            <a:spLocks noGrp="1"/>
          </p:cNvSpPr>
          <p:nvPr>
            <p:ph type="ftr" sz="quarter" idx="11"/>
          </p:nvPr>
        </p:nvSpPr>
        <p:spPr/>
        <p:txBody>
          <a:bodyPr/>
          <a:lstStyle/>
          <a:p>
            <a:pPr>
              <a:defRPr/>
            </a:pPr>
            <a:r>
              <a:rPr lang="en-US" smtClean="0"/>
              <a:t>ESnet Template Examples</a:t>
            </a:r>
            <a:endParaRPr lang="en-US"/>
          </a:p>
        </p:txBody>
      </p:sp>
      <p:sp>
        <p:nvSpPr>
          <p:cNvPr id="7" name="Slide Number Placeholder 6"/>
          <p:cNvSpPr>
            <a:spLocks noGrp="1"/>
          </p:cNvSpPr>
          <p:nvPr>
            <p:ph type="sldNum" sz="quarter" idx="12"/>
          </p:nvPr>
        </p:nvSpPr>
        <p:spPr/>
        <p:txBody>
          <a:bodyPr/>
          <a:lstStyle/>
          <a:p>
            <a:pPr>
              <a:defRPr/>
            </a:pPr>
            <a:fld id="{7F0B838D-2899-3348-AC07-177A26D9D92A}" type="slidenum">
              <a:rPr lang="en-US" smtClean="0"/>
              <a:pPr>
                <a:defRPr/>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DD6487B-43BE-5441-912E-3A79E3056D4C}" type="datetime1">
              <a:rPr lang="en-US" smtClean="0"/>
              <a:pPr>
                <a:defRPr/>
              </a:pPr>
              <a:t>8/15/13</a:t>
            </a:fld>
            <a:endParaRPr lang="en-US" dirty="0"/>
          </a:p>
        </p:txBody>
      </p:sp>
      <p:sp>
        <p:nvSpPr>
          <p:cNvPr id="5" name="Footer Placeholder 4"/>
          <p:cNvSpPr>
            <a:spLocks noGrp="1"/>
          </p:cNvSpPr>
          <p:nvPr>
            <p:ph type="ftr" sz="quarter" idx="11"/>
          </p:nvPr>
        </p:nvSpPr>
        <p:spPr/>
        <p:txBody>
          <a:bodyPr/>
          <a:lstStyle/>
          <a:p>
            <a:pPr>
              <a:defRPr/>
            </a:pPr>
            <a:r>
              <a:rPr lang="en-US" smtClean="0"/>
              <a:t>ESnet Template Examples</a:t>
            </a:r>
            <a:endParaRPr lang="en-US"/>
          </a:p>
        </p:txBody>
      </p:sp>
      <p:sp>
        <p:nvSpPr>
          <p:cNvPr id="6" name="Slide Number Placeholder 5"/>
          <p:cNvSpPr>
            <a:spLocks noGrp="1"/>
          </p:cNvSpPr>
          <p:nvPr>
            <p:ph type="sldNum" sz="quarter" idx="12"/>
          </p:nvPr>
        </p:nvSpPr>
        <p:spPr/>
        <p:txBody>
          <a:bodyPr/>
          <a:lstStyle/>
          <a:p>
            <a:pPr>
              <a:defRPr/>
            </a:pPr>
            <a:fld id="{90BDF6EC-3462-684F-AA49-8C502ED87BD6}" type="slidenum">
              <a:rPr lang="en-US" smtClean="0"/>
              <a:pPr>
                <a:defRPr/>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DD6487B-43BE-5441-912E-3A79E3056D4C}" type="datetime1">
              <a:rPr lang="en-US" smtClean="0"/>
              <a:pPr>
                <a:defRPr/>
              </a:pPr>
              <a:t>8/15/13</a:t>
            </a:fld>
            <a:endParaRPr lang="en-US" dirty="0"/>
          </a:p>
        </p:txBody>
      </p:sp>
      <p:sp>
        <p:nvSpPr>
          <p:cNvPr id="5" name="Footer Placeholder 4"/>
          <p:cNvSpPr>
            <a:spLocks noGrp="1"/>
          </p:cNvSpPr>
          <p:nvPr>
            <p:ph type="ftr" sz="quarter" idx="11"/>
          </p:nvPr>
        </p:nvSpPr>
        <p:spPr/>
        <p:txBody>
          <a:bodyPr/>
          <a:lstStyle/>
          <a:p>
            <a:pPr>
              <a:defRPr/>
            </a:pPr>
            <a:r>
              <a:rPr lang="en-US" smtClean="0"/>
              <a:t>ESnet Template Examples</a:t>
            </a:r>
            <a:endParaRPr lang="en-US"/>
          </a:p>
        </p:txBody>
      </p:sp>
      <p:sp>
        <p:nvSpPr>
          <p:cNvPr id="6" name="Slide Number Placeholder 5"/>
          <p:cNvSpPr>
            <a:spLocks noGrp="1"/>
          </p:cNvSpPr>
          <p:nvPr>
            <p:ph type="sldNum" sz="quarter" idx="12"/>
          </p:nvPr>
        </p:nvSpPr>
        <p:spPr/>
        <p:txBody>
          <a:bodyPr/>
          <a:lstStyle/>
          <a:p>
            <a:pPr>
              <a:defRPr/>
            </a:pPr>
            <a:fld id="{90BDF6EC-3462-684F-AA49-8C502ED87BD6}" type="slidenum">
              <a:rPr lang="en-US" smtClean="0"/>
              <a:pPr>
                <a:defRPr/>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15376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77290"/>
            <a:ext cx="2057400" cy="56807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77290"/>
            <a:ext cx="6035040" cy="56807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128050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6"/>
          <p:cNvSpPr txBox="1">
            <a:spLocks noGrp="1" noChangeArrowheads="1"/>
          </p:cNvSpPr>
          <p:nvPr>
            <p:ph type="sldNum" sz="quarter" idx="10"/>
          </p:nvPr>
        </p:nvSpPr>
        <p:spPr>
          <a:xfrm>
            <a:off x="5634994" y="6719412"/>
            <a:ext cx="168593" cy="148590"/>
          </a:xfrm>
          <a:prstGeom prst="rect">
            <a:avLst/>
          </a:prstGeom>
        </p:spPr>
        <p:txBody>
          <a:bodyPr lIns="82276" tIns="41140" rIns="82276" bIns="41140"/>
          <a:lstStyle>
            <a:lvl1pPr defTabSz="914113">
              <a:defRPr/>
            </a:lvl1pPr>
          </a:lstStyle>
          <a:p>
            <a:pPr>
              <a:defRPr/>
            </a:pPr>
            <a:fld id="{8ADF44D8-9D27-CE45-8B25-9FDF618ABFFB}" type="slidenum">
              <a:rPr lang="en-US" sz="1800">
                <a:solidFill>
                  <a:srgbClr val="000000"/>
                </a:solidFill>
                <a:latin typeface="Calibri" charset="0"/>
                <a:ea typeface="ヒラギノ角ゴ ProN W3" charset="0"/>
                <a:cs typeface="ヒラギノ角ゴ ProN W3" charset="0"/>
                <a:sym typeface="Calibri" charset="0"/>
              </a:rPr>
              <a:pPr>
                <a:defRPr/>
              </a:pPr>
              <a:t>‹#›</a:t>
            </a:fld>
            <a:endParaRPr lang="en-US" sz="1800">
              <a:solidFill>
                <a:srgbClr val="000000"/>
              </a:solidFill>
              <a:latin typeface="Calibri" charset="0"/>
              <a:ea typeface="ヒラギノ角ゴ ProN W3" charset="0"/>
              <a:cs typeface="ヒラギノ角ゴ ProN W3" charset="0"/>
              <a:sym typeface="Calibri" charset="0"/>
            </a:endParaRPr>
          </a:p>
        </p:txBody>
      </p:sp>
    </p:spTree>
    <p:extLst>
      <p:ext uri="{BB962C8B-B14F-4D97-AF65-F5344CB8AC3E}">
        <p14:creationId xmlns:p14="http://schemas.microsoft.com/office/powerpoint/2010/main" val="106339860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9"/>
            <a:ext cx="7772400" cy="1500188"/>
          </a:xfrm>
        </p:spPr>
        <p:txBody>
          <a:bodyPr anchor="b"/>
          <a:lstStyle>
            <a:lvl1pPr marL="0" indent="0">
              <a:buNone/>
              <a:defRPr sz="1800"/>
            </a:lvl1pPr>
            <a:lvl2pPr marL="411352" indent="0">
              <a:buNone/>
              <a:defRPr sz="1600"/>
            </a:lvl2pPr>
            <a:lvl3pPr marL="822698" indent="0">
              <a:buNone/>
              <a:defRPr sz="1400"/>
            </a:lvl3pPr>
            <a:lvl4pPr marL="1234055" indent="0">
              <a:buNone/>
              <a:defRPr sz="1300"/>
            </a:lvl4pPr>
            <a:lvl5pPr marL="1645402" indent="0">
              <a:buNone/>
              <a:defRPr sz="1300"/>
            </a:lvl5pPr>
            <a:lvl6pPr marL="2056754" indent="0">
              <a:buNone/>
              <a:defRPr sz="1300"/>
            </a:lvl6pPr>
            <a:lvl7pPr marL="2468102" indent="0">
              <a:buNone/>
              <a:defRPr sz="1300"/>
            </a:lvl7pPr>
            <a:lvl8pPr marL="2879454" indent="0">
              <a:buNone/>
              <a:defRPr sz="1300"/>
            </a:lvl8pPr>
            <a:lvl9pPr marL="3290805" indent="0">
              <a:buNone/>
              <a:defRPr sz="1300"/>
            </a:lvl9pPr>
          </a:lstStyle>
          <a:p>
            <a:pPr lvl="0"/>
            <a:r>
              <a:rPr lang="en-US" smtClean="0"/>
              <a:t>Click to edit Master text styles</a:t>
            </a:r>
          </a:p>
        </p:txBody>
      </p:sp>
    </p:spTree>
    <p:extLst>
      <p:ext uri="{BB962C8B-B14F-4D97-AF65-F5344CB8AC3E}">
        <p14:creationId xmlns:p14="http://schemas.microsoft.com/office/powerpoint/2010/main" val="266670047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theme" Target="../theme/theme10.xml"/><Relationship Id="rId5" Type="http://schemas.openxmlformats.org/officeDocument/2006/relationships/image" Target="../media/image12.jpeg"/><Relationship Id="rId1" Type="http://schemas.openxmlformats.org/officeDocument/2006/relationships/slideLayout" Target="../slideLayouts/slideLayout42.xml"/><Relationship Id="rId2" Type="http://schemas.openxmlformats.org/officeDocument/2006/relationships/slideLayout" Target="../slideLayouts/slideLayout43.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11.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2.xml"/><Relationship Id="rId7" Type="http://schemas.openxmlformats.org/officeDocument/2006/relationships/image" Target="../media/image2.jpeg"/><Relationship Id="rId8"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theme" Target="../theme/theme3.xml"/><Relationship Id="rId13" Type="http://schemas.openxmlformats.org/officeDocument/2006/relationships/image" Target="../media/image2.jpeg"/><Relationship Id="rId14" Type="http://schemas.openxmlformats.org/officeDocument/2006/relationships/image" Target="../media/image1.pn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theme" Target="../theme/theme4.xml"/><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theme" Target="../theme/theme5.xml"/><Relationship Id="rId5" Type="http://schemas.openxmlformats.org/officeDocument/2006/relationships/image" Target="../media/image2.jpeg"/><Relationship Id="rId6" Type="http://schemas.openxmlformats.org/officeDocument/2006/relationships/image" Target="../media/image3.png"/><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theme" Target="../theme/theme6.xml"/><Relationship Id="rId7" Type="http://schemas.openxmlformats.org/officeDocument/2006/relationships/image" Target="../media/image2.jpeg"/><Relationship Id="rId8" Type="http://schemas.openxmlformats.org/officeDocument/2006/relationships/image" Target="../media/image3.png"/><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7.xml"/><Relationship Id="rId12" Type="http://schemas.openxmlformats.org/officeDocument/2006/relationships/image" Target="../media/image2.jpeg"/><Relationship Id="rId13" Type="http://schemas.openxmlformats.org/officeDocument/2006/relationships/image" Target="../media/image1.png"/><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0.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41.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2113" y="304800"/>
            <a:ext cx="711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8032" y="276225"/>
            <a:ext cx="711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extLst>
      <p:ext uri="{BB962C8B-B14F-4D97-AF65-F5344CB8AC3E}">
        <p14:creationId xmlns:p14="http://schemas.microsoft.com/office/powerpoint/2010/main" val="2207774280"/>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xmlns:p14="http://schemas.microsoft.com/office/powerpoint/2010/main" id="1" dur="indefinite" restart="never" nodeType="tmRoot"/>
      </p:par>
    </p:tnLst>
  </p:timing>
  <p:txStyles>
    <p:titleStyle>
      <a:lvl1pPr algn="ctr" defTabSz="455604" rtl="0" eaLnBrk="1" fontAlgn="base" hangingPunct="1">
        <a:spcBef>
          <a:spcPct val="0"/>
        </a:spcBef>
        <a:spcAft>
          <a:spcPct val="0"/>
        </a:spcAft>
        <a:defRPr sz="4400" kern="1200">
          <a:solidFill>
            <a:schemeClr val="tx1"/>
          </a:solidFill>
          <a:latin typeface="+mj-lt"/>
          <a:ea typeface="ＭＳ Ｐゴシック" pitchFamily="-106" charset="-128"/>
          <a:cs typeface="ＭＳ Ｐゴシック" pitchFamily="-106" charset="-128"/>
        </a:defRPr>
      </a:lvl1pPr>
      <a:lvl2pPr algn="ctr" defTabSz="455604" rtl="0" eaLnBrk="1" fontAlgn="base" hangingPunct="1">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2pPr>
      <a:lvl3pPr algn="ctr" defTabSz="455604" rtl="0" eaLnBrk="1" fontAlgn="base" hangingPunct="1">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3pPr>
      <a:lvl4pPr algn="ctr" defTabSz="455604" rtl="0" eaLnBrk="1" fontAlgn="base" hangingPunct="1">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4pPr>
      <a:lvl5pPr algn="ctr" defTabSz="455604" rtl="0" eaLnBrk="1" fontAlgn="base" hangingPunct="1">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5pPr>
      <a:lvl6pPr marL="457169" algn="ctr" defTabSz="457169" rtl="0" eaLnBrk="1" fontAlgn="base" hangingPunct="1">
        <a:spcBef>
          <a:spcPct val="0"/>
        </a:spcBef>
        <a:spcAft>
          <a:spcPct val="0"/>
        </a:spcAft>
        <a:defRPr sz="4400">
          <a:solidFill>
            <a:schemeClr val="tx1"/>
          </a:solidFill>
          <a:latin typeface="Calibri" pitchFamily="34" charset="0"/>
        </a:defRPr>
      </a:lvl6pPr>
      <a:lvl7pPr marL="914337" algn="ctr" defTabSz="457169" rtl="0" eaLnBrk="1" fontAlgn="base" hangingPunct="1">
        <a:spcBef>
          <a:spcPct val="0"/>
        </a:spcBef>
        <a:spcAft>
          <a:spcPct val="0"/>
        </a:spcAft>
        <a:defRPr sz="4400">
          <a:solidFill>
            <a:schemeClr val="tx1"/>
          </a:solidFill>
          <a:latin typeface="Calibri" pitchFamily="34" charset="0"/>
        </a:defRPr>
      </a:lvl7pPr>
      <a:lvl8pPr marL="1371506" algn="ctr" defTabSz="457169" rtl="0" eaLnBrk="1" fontAlgn="base" hangingPunct="1">
        <a:spcBef>
          <a:spcPct val="0"/>
        </a:spcBef>
        <a:spcAft>
          <a:spcPct val="0"/>
        </a:spcAft>
        <a:defRPr sz="4400">
          <a:solidFill>
            <a:schemeClr val="tx1"/>
          </a:solidFill>
          <a:latin typeface="Calibri" pitchFamily="34" charset="0"/>
        </a:defRPr>
      </a:lvl8pPr>
      <a:lvl9pPr marL="1828674" algn="ctr" defTabSz="457169" rtl="0" eaLnBrk="1" fontAlgn="base" hangingPunct="1">
        <a:spcBef>
          <a:spcPct val="0"/>
        </a:spcBef>
        <a:spcAft>
          <a:spcPct val="0"/>
        </a:spcAft>
        <a:defRPr sz="4400">
          <a:solidFill>
            <a:schemeClr val="tx1"/>
          </a:solidFill>
          <a:latin typeface="Calibri" pitchFamily="34" charset="0"/>
        </a:defRPr>
      </a:lvl9pPr>
    </p:titleStyle>
    <p:bodyStyle>
      <a:lvl1pPr marL="341307" indent="-341307" algn="l" defTabSz="455604"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pitchFamily="-106" charset="-128"/>
        </a:defRPr>
      </a:lvl1pPr>
      <a:lvl2pPr marL="741348" indent="-284158" algn="l" defTabSz="455604"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1391" indent="-227009" algn="l" defTabSz="455604"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598581" indent="-227009" algn="l" defTabSz="455604"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5773" indent="-227009" algn="l" defTabSz="455604"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425" indent="-228584" algn="l" defTabSz="457169" rtl="0" eaLnBrk="1" latinLnBrk="0" hangingPunct="1">
        <a:spcBef>
          <a:spcPct val="20000"/>
        </a:spcBef>
        <a:buFont typeface="Arial"/>
        <a:buChar char="•"/>
        <a:defRPr sz="2000" kern="1200">
          <a:solidFill>
            <a:schemeClr val="tx1"/>
          </a:solidFill>
          <a:latin typeface="+mn-lt"/>
          <a:ea typeface="+mn-ea"/>
          <a:cs typeface="+mn-cs"/>
        </a:defRPr>
      </a:lvl6pPr>
      <a:lvl7pPr marL="2971593" indent="-228584" algn="l" defTabSz="457169" rtl="0" eaLnBrk="1" latinLnBrk="0" hangingPunct="1">
        <a:spcBef>
          <a:spcPct val="20000"/>
        </a:spcBef>
        <a:buFont typeface="Arial"/>
        <a:buChar char="•"/>
        <a:defRPr sz="2000" kern="1200">
          <a:solidFill>
            <a:schemeClr val="tx1"/>
          </a:solidFill>
          <a:latin typeface="+mn-lt"/>
          <a:ea typeface="+mn-ea"/>
          <a:cs typeface="+mn-cs"/>
        </a:defRPr>
      </a:lvl7pPr>
      <a:lvl8pPr marL="3428760" indent="-228584" algn="l" defTabSz="457169" rtl="0" eaLnBrk="1" latinLnBrk="0" hangingPunct="1">
        <a:spcBef>
          <a:spcPct val="20000"/>
        </a:spcBef>
        <a:buFont typeface="Arial"/>
        <a:buChar char="•"/>
        <a:defRPr sz="2000" kern="1200">
          <a:solidFill>
            <a:schemeClr val="tx1"/>
          </a:solidFill>
          <a:latin typeface="+mn-lt"/>
          <a:ea typeface="+mn-ea"/>
          <a:cs typeface="+mn-cs"/>
        </a:defRPr>
      </a:lvl8pPr>
      <a:lvl9pPr marL="3885927" indent="-228584" algn="l" defTabSz="45716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9" rtl="0" eaLnBrk="1" latinLnBrk="0" hangingPunct="1">
        <a:defRPr sz="1800" kern="1200">
          <a:solidFill>
            <a:schemeClr val="tx1"/>
          </a:solidFill>
          <a:latin typeface="+mn-lt"/>
          <a:ea typeface="+mn-ea"/>
          <a:cs typeface="+mn-cs"/>
        </a:defRPr>
      </a:lvl1pPr>
      <a:lvl2pPr marL="457169" algn="l" defTabSz="457169" rtl="0" eaLnBrk="1" latinLnBrk="0" hangingPunct="1">
        <a:defRPr sz="1800" kern="1200">
          <a:solidFill>
            <a:schemeClr val="tx1"/>
          </a:solidFill>
          <a:latin typeface="+mn-lt"/>
          <a:ea typeface="+mn-ea"/>
          <a:cs typeface="+mn-cs"/>
        </a:defRPr>
      </a:lvl2pPr>
      <a:lvl3pPr marL="914337" algn="l" defTabSz="457169" rtl="0" eaLnBrk="1" latinLnBrk="0" hangingPunct="1">
        <a:defRPr sz="1800" kern="1200">
          <a:solidFill>
            <a:schemeClr val="tx1"/>
          </a:solidFill>
          <a:latin typeface="+mn-lt"/>
          <a:ea typeface="+mn-ea"/>
          <a:cs typeface="+mn-cs"/>
        </a:defRPr>
      </a:lvl3pPr>
      <a:lvl4pPr marL="1371506" algn="l" defTabSz="457169" rtl="0" eaLnBrk="1" latinLnBrk="0" hangingPunct="1">
        <a:defRPr sz="1800" kern="1200">
          <a:solidFill>
            <a:schemeClr val="tx1"/>
          </a:solidFill>
          <a:latin typeface="+mn-lt"/>
          <a:ea typeface="+mn-ea"/>
          <a:cs typeface="+mn-cs"/>
        </a:defRPr>
      </a:lvl4pPr>
      <a:lvl5pPr marL="1828674" algn="l" defTabSz="457169" rtl="0" eaLnBrk="1" latinLnBrk="0" hangingPunct="1">
        <a:defRPr sz="1800" kern="1200">
          <a:solidFill>
            <a:schemeClr val="tx1"/>
          </a:solidFill>
          <a:latin typeface="+mn-lt"/>
          <a:ea typeface="+mn-ea"/>
          <a:cs typeface="+mn-cs"/>
        </a:defRPr>
      </a:lvl5pPr>
      <a:lvl6pPr marL="2285843" algn="l" defTabSz="457169" rtl="0" eaLnBrk="1" latinLnBrk="0" hangingPunct="1">
        <a:defRPr sz="1800" kern="1200">
          <a:solidFill>
            <a:schemeClr val="tx1"/>
          </a:solidFill>
          <a:latin typeface="+mn-lt"/>
          <a:ea typeface="+mn-ea"/>
          <a:cs typeface="+mn-cs"/>
        </a:defRPr>
      </a:lvl6pPr>
      <a:lvl7pPr marL="2743011" algn="l" defTabSz="457169" rtl="0" eaLnBrk="1" latinLnBrk="0" hangingPunct="1">
        <a:defRPr sz="1800" kern="1200">
          <a:solidFill>
            <a:schemeClr val="tx1"/>
          </a:solidFill>
          <a:latin typeface="+mn-lt"/>
          <a:ea typeface="+mn-ea"/>
          <a:cs typeface="+mn-cs"/>
        </a:defRPr>
      </a:lvl7pPr>
      <a:lvl8pPr marL="3200176" algn="l" defTabSz="457169" rtl="0" eaLnBrk="1" latinLnBrk="0" hangingPunct="1">
        <a:defRPr sz="1800" kern="1200">
          <a:solidFill>
            <a:schemeClr val="tx1"/>
          </a:solidFill>
          <a:latin typeface="+mn-lt"/>
          <a:ea typeface="+mn-ea"/>
          <a:cs typeface="+mn-cs"/>
        </a:defRPr>
      </a:lvl8pPr>
      <a:lvl9pPr marL="3657344" algn="l" defTabSz="45716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77800" y="1195388"/>
            <a:ext cx="8788400"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7" name="Title Placeholder 1"/>
          <p:cNvSpPr>
            <a:spLocks noGrp="1"/>
          </p:cNvSpPr>
          <p:nvPr>
            <p:ph type="title"/>
          </p:nvPr>
        </p:nvSpPr>
        <p:spPr bwMode="auto">
          <a:xfrm>
            <a:off x="190500" y="200025"/>
            <a:ext cx="63976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33" name="Line 9"/>
          <p:cNvSpPr>
            <a:spLocks noChangeShapeType="1"/>
          </p:cNvSpPr>
          <p:nvPr/>
        </p:nvSpPr>
        <p:spPr bwMode="auto">
          <a:xfrm>
            <a:off x="190500" y="957263"/>
            <a:ext cx="7797800" cy="0"/>
          </a:xfrm>
          <a:prstGeom prst="line">
            <a:avLst/>
          </a:prstGeom>
          <a:noFill/>
          <a:ln w="53975">
            <a:solidFill>
              <a:srgbClr val="003366"/>
            </a:solidFill>
            <a:round/>
            <a:headEnd/>
            <a:tailEnd/>
          </a:ln>
          <a:effectLst/>
        </p:spPr>
        <p:txBody>
          <a:bodyPr lIns="90488" tIns="44450" rIns="90488" bIns="44450"/>
          <a:lstStyle/>
          <a:p>
            <a:pPr algn="l" eaLnBrk="0" hangingPunct="0">
              <a:lnSpc>
                <a:spcPct val="105000"/>
              </a:lnSpc>
              <a:spcBef>
                <a:spcPct val="40000"/>
              </a:spcBef>
              <a:buFont typeface="Arial" charset="0"/>
              <a:buChar char="•"/>
              <a:defRPr/>
            </a:pPr>
            <a:endParaRPr lang="en-US" b="1">
              <a:solidFill>
                <a:srgbClr val="003366"/>
              </a:solidFill>
              <a:ea typeface="ＭＳ Ｐゴシック" charset="-128"/>
              <a:cs typeface="ＭＳ Ｐゴシック" charset="-128"/>
            </a:endParaRPr>
          </a:p>
        </p:txBody>
      </p:sp>
      <p:sp>
        <p:nvSpPr>
          <p:cNvPr id="9" name="TextBox 8"/>
          <p:cNvSpPr txBox="1"/>
          <p:nvPr/>
        </p:nvSpPr>
        <p:spPr>
          <a:xfrm>
            <a:off x="98425" y="6372225"/>
            <a:ext cx="1244600" cy="374650"/>
          </a:xfrm>
          <a:prstGeom prst="rect">
            <a:avLst/>
          </a:prstGeom>
          <a:noFill/>
        </p:spPr>
        <p:txBody>
          <a:bodyPr wrap="none">
            <a:spAutoFit/>
          </a:bodyPr>
          <a:lstStyle>
            <a:lvl1pPr eaLnBrk="0" hangingPunct="0">
              <a:defRPr sz="2400">
                <a:solidFill>
                  <a:schemeClr val="bg1"/>
                </a:solidFill>
                <a:latin typeface="Arial" charset="0"/>
                <a:ea typeface="ＭＳ Ｐゴシック" charset="0"/>
                <a:cs typeface="Arial" charset="0"/>
              </a:defRPr>
            </a:lvl1pPr>
            <a:lvl2pPr marL="37931725" indent="-37474525" eaLnBrk="0" hangingPunct="0">
              <a:defRPr sz="2400">
                <a:solidFill>
                  <a:schemeClr val="bg1"/>
                </a:solidFill>
                <a:latin typeface="Arial" charset="0"/>
                <a:ea typeface="Arial" charset="0"/>
                <a:cs typeface="Arial" charset="0"/>
              </a:defRPr>
            </a:lvl2pPr>
            <a:lvl3pPr eaLnBrk="0" hangingPunct="0">
              <a:defRPr sz="2400">
                <a:solidFill>
                  <a:schemeClr val="bg1"/>
                </a:solidFill>
                <a:latin typeface="Arial" charset="0"/>
                <a:ea typeface="Arial" charset="0"/>
                <a:cs typeface="Arial" charset="0"/>
              </a:defRPr>
            </a:lvl3pPr>
            <a:lvl4pPr eaLnBrk="0" hangingPunct="0">
              <a:defRPr sz="2400">
                <a:solidFill>
                  <a:schemeClr val="bg1"/>
                </a:solidFill>
                <a:latin typeface="Arial" charset="0"/>
                <a:ea typeface="Arial" charset="0"/>
                <a:cs typeface="Arial" charset="0"/>
              </a:defRPr>
            </a:lvl4pPr>
            <a:lvl5pPr eaLnBrk="0" hangingPunct="0">
              <a:defRPr sz="2400">
                <a:solidFill>
                  <a:schemeClr val="bg1"/>
                </a:solidFill>
                <a:latin typeface="Arial" charset="0"/>
                <a:ea typeface="Arial" charset="0"/>
                <a:cs typeface="Arial" charset="0"/>
              </a:defRPr>
            </a:lvl5pPr>
            <a:lvl6pPr marL="457200" eaLnBrk="0" fontAlgn="base" hangingPunct="0">
              <a:lnSpc>
                <a:spcPts val="2400"/>
              </a:lnSpc>
              <a:spcBef>
                <a:spcPct val="0"/>
              </a:spcBef>
              <a:spcAft>
                <a:spcPct val="0"/>
              </a:spcAft>
              <a:defRPr sz="2400">
                <a:solidFill>
                  <a:schemeClr val="bg1"/>
                </a:solidFill>
                <a:latin typeface="Arial" charset="0"/>
                <a:ea typeface="Arial" charset="0"/>
                <a:cs typeface="Arial" charset="0"/>
              </a:defRPr>
            </a:lvl6pPr>
            <a:lvl7pPr marL="914400" eaLnBrk="0" fontAlgn="base" hangingPunct="0">
              <a:lnSpc>
                <a:spcPts val="2400"/>
              </a:lnSpc>
              <a:spcBef>
                <a:spcPct val="0"/>
              </a:spcBef>
              <a:spcAft>
                <a:spcPct val="0"/>
              </a:spcAft>
              <a:defRPr sz="2400">
                <a:solidFill>
                  <a:schemeClr val="bg1"/>
                </a:solidFill>
                <a:latin typeface="Arial" charset="0"/>
                <a:ea typeface="Arial" charset="0"/>
                <a:cs typeface="Arial" charset="0"/>
              </a:defRPr>
            </a:lvl7pPr>
            <a:lvl8pPr marL="1371600" eaLnBrk="0" fontAlgn="base" hangingPunct="0">
              <a:lnSpc>
                <a:spcPts val="2400"/>
              </a:lnSpc>
              <a:spcBef>
                <a:spcPct val="0"/>
              </a:spcBef>
              <a:spcAft>
                <a:spcPct val="0"/>
              </a:spcAft>
              <a:defRPr sz="2400">
                <a:solidFill>
                  <a:schemeClr val="bg1"/>
                </a:solidFill>
                <a:latin typeface="Arial" charset="0"/>
                <a:ea typeface="Arial" charset="0"/>
                <a:cs typeface="Arial" charset="0"/>
              </a:defRPr>
            </a:lvl8pPr>
            <a:lvl9pPr marL="1828800" eaLnBrk="0" fontAlgn="base" hangingPunct="0">
              <a:lnSpc>
                <a:spcPts val="2400"/>
              </a:lnSpc>
              <a:spcBef>
                <a:spcPct val="0"/>
              </a:spcBef>
              <a:spcAft>
                <a:spcPct val="0"/>
              </a:spcAft>
              <a:defRPr sz="2400">
                <a:solidFill>
                  <a:schemeClr val="bg1"/>
                </a:solidFill>
                <a:latin typeface="Arial" charset="0"/>
                <a:ea typeface="Arial" charset="0"/>
                <a:cs typeface="Arial" charset="0"/>
              </a:defRPr>
            </a:lvl9pPr>
          </a:lstStyle>
          <a:p>
            <a:pPr algn="l" eaLnBrk="1" hangingPunct="1"/>
            <a:r>
              <a:rPr lang="en-US" sz="1000">
                <a:solidFill>
                  <a:srgbClr val="003366"/>
                </a:solidFill>
              </a:rPr>
              <a:t>|  LBNL Overview | </a:t>
            </a:r>
          </a:p>
        </p:txBody>
      </p:sp>
      <p:sp>
        <p:nvSpPr>
          <p:cNvPr id="10" name="TextBox 9"/>
          <p:cNvSpPr txBox="1"/>
          <p:nvPr/>
        </p:nvSpPr>
        <p:spPr>
          <a:xfrm>
            <a:off x="8639175" y="6369050"/>
            <a:ext cx="357188" cy="376238"/>
          </a:xfrm>
          <a:prstGeom prst="rect">
            <a:avLst/>
          </a:prstGeom>
          <a:noFill/>
        </p:spPr>
        <p:txBody>
          <a:bodyPr wrap="none">
            <a:spAutoFit/>
          </a:bodyPr>
          <a:lstStyle>
            <a:lvl1pPr eaLnBrk="0" hangingPunct="0">
              <a:defRPr sz="2400">
                <a:solidFill>
                  <a:schemeClr val="bg1"/>
                </a:solidFill>
                <a:latin typeface="Arial" charset="0"/>
                <a:ea typeface="ＭＳ Ｐゴシック" charset="0"/>
                <a:cs typeface="Arial" charset="0"/>
              </a:defRPr>
            </a:lvl1pPr>
            <a:lvl2pPr marL="37931725" indent="-37474525" eaLnBrk="0" hangingPunct="0">
              <a:defRPr sz="2400">
                <a:solidFill>
                  <a:schemeClr val="bg1"/>
                </a:solidFill>
                <a:latin typeface="Arial" charset="0"/>
                <a:ea typeface="Arial" charset="0"/>
                <a:cs typeface="Arial" charset="0"/>
              </a:defRPr>
            </a:lvl2pPr>
            <a:lvl3pPr eaLnBrk="0" hangingPunct="0">
              <a:defRPr sz="2400">
                <a:solidFill>
                  <a:schemeClr val="bg1"/>
                </a:solidFill>
                <a:latin typeface="Arial" charset="0"/>
                <a:ea typeface="Arial" charset="0"/>
                <a:cs typeface="Arial" charset="0"/>
              </a:defRPr>
            </a:lvl3pPr>
            <a:lvl4pPr eaLnBrk="0" hangingPunct="0">
              <a:defRPr sz="2400">
                <a:solidFill>
                  <a:schemeClr val="bg1"/>
                </a:solidFill>
                <a:latin typeface="Arial" charset="0"/>
                <a:ea typeface="Arial" charset="0"/>
                <a:cs typeface="Arial" charset="0"/>
              </a:defRPr>
            </a:lvl4pPr>
            <a:lvl5pPr eaLnBrk="0" hangingPunct="0">
              <a:defRPr sz="2400">
                <a:solidFill>
                  <a:schemeClr val="bg1"/>
                </a:solidFill>
                <a:latin typeface="Arial" charset="0"/>
                <a:ea typeface="Arial" charset="0"/>
                <a:cs typeface="Arial" charset="0"/>
              </a:defRPr>
            </a:lvl5pPr>
            <a:lvl6pPr marL="457200" eaLnBrk="0" fontAlgn="base" hangingPunct="0">
              <a:lnSpc>
                <a:spcPts val="2400"/>
              </a:lnSpc>
              <a:spcBef>
                <a:spcPct val="0"/>
              </a:spcBef>
              <a:spcAft>
                <a:spcPct val="0"/>
              </a:spcAft>
              <a:defRPr sz="2400">
                <a:solidFill>
                  <a:schemeClr val="bg1"/>
                </a:solidFill>
                <a:latin typeface="Arial" charset="0"/>
                <a:ea typeface="Arial" charset="0"/>
                <a:cs typeface="Arial" charset="0"/>
              </a:defRPr>
            </a:lvl6pPr>
            <a:lvl7pPr marL="914400" eaLnBrk="0" fontAlgn="base" hangingPunct="0">
              <a:lnSpc>
                <a:spcPts val="2400"/>
              </a:lnSpc>
              <a:spcBef>
                <a:spcPct val="0"/>
              </a:spcBef>
              <a:spcAft>
                <a:spcPct val="0"/>
              </a:spcAft>
              <a:defRPr sz="2400">
                <a:solidFill>
                  <a:schemeClr val="bg1"/>
                </a:solidFill>
                <a:latin typeface="Arial" charset="0"/>
                <a:ea typeface="Arial" charset="0"/>
                <a:cs typeface="Arial" charset="0"/>
              </a:defRPr>
            </a:lvl7pPr>
            <a:lvl8pPr marL="1371600" eaLnBrk="0" fontAlgn="base" hangingPunct="0">
              <a:lnSpc>
                <a:spcPts val="2400"/>
              </a:lnSpc>
              <a:spcBef>
                <a:spcPct val="0"/>
              </a:spcBef>
              <a:spcAft>
                <a:spcPct val="0"/>
              </a:spcAft>
              <a:defRPr sz="2400">
                <a:solidFill>
                  <a:schemeClr val="bg1"/>
                </a:solidFill>
                <a:latin typeface="Arial" charset="0"/>
                <a:ea typeface="Arial" charset="0"/>
                <a:cs typeface="Arial" charset="0"/>
              </a:defRPr>
            </a:lvl8pPr>
            <a:lvl9pPr marL="1828800" eaLnBrk="0" fontAlgn="base" hangingPunct="0">
              <a:lnSpc>
                <a:spcPts val="2400"/>
              </a:lnSpc>
              <a:spcBef>
                <a:spcPct val="0"/>
              </a:spcBef>
              <a:spcAft>
                <a:spcPct val="0"/>
              </a:spcAft>
              <a:defRPr sz="2400">
                <a:solidFill>
                  <a:schemeClr val="bg1"/>
                </a:solidFill>
                <a:latin typeface="Arial" charset="0"/>
                <a:ea typeface="Arial" charset="0"/>
                <a:cs typeface="Arial" charset="0"/>
              </a:defRPr>
            </a:lvl9pPr>
          </a:lstStyle>
          <a:p>
            <a:pPr eaLnBrk="1" hangingPunct="1"/>
            <a:fld id="{CE58AEA6-1808-B142-B708-501BE0E0E531}" type="slidenum">
              <a:rPr lang="en-US" sz="1100">
                <a:solidFill>
                  <a:srgbClr val="003366"/>
                </a:solidFill>
              </a:rPr>
              <a:pPr eaLnBrk="1" hangingPunct="1"/>
              <a:t>‹#›</a:t>
            </a:fld>
            <a:endParaRPr lang="en-US" sz="1100">
              <a:solidFill>
                <a:srgbClr val="003366"/>
              </a:solidFill>
            </a:endParaRPr>
          </a:p>
        </p:txBody>
      </p:sp>
      <p:grpSp>
        <p:nvGrpSpPr>
          <p:cNvPr id="1031" name="Group 13"/>
          <p:cNvGrpSpPr>
            <a:grpSpLocks/>
          </p:cNvGrpSpPr>
          <p:nvPr/>
        </p:nvGrpSpPr>
        <p:grpSpPr bwMode="auto">
          <a:xfrm>
            <a:off x="8083550" y="381000"/>
            <a:ext cx="974725" cy="736600"/>
            <a:chOff x="7669294" y="1183199"/>
            <a:chExt cx="975368" cy="736089"/>
          </a:xfrm>
        </p:grpSpPr>
        <p:sp>
          <p:nvSpPr>
            <p:cNvPr id="12" name="Rounded Rectangle 11"/>
            <p:cNvSpPr/>
            <p:nvPr userDrawn="1"/>
          </p:nvSpPr>
          <p:spPr bwMode="auto">
            <a:xfrm>
              <a:off x="7669294" y="1183199"/>
              <a:ext cx="975368" cy="736089"/>
            </a:xfrm>
            <a:prstGeom prst="roundRect">
              <a:avLst>
                <a:gd name="adj" fmla="val 2509"/>
              </a:avLst>
            </a:prstGeom>
            <a:solidFill>
              <a:srgbClr val="003366"/>
            </a:solidFill>
            <a:ln w="9525" cap="flat" cmpd="sng" algn="ctr">
              <a:noFill/>
              <a:prstDash val="solid"/>
              <a:round/>
              <a:headEnd type="none" w="med" len="med"/>
              <a:tailEnd type="none" w="med" len="med"/>
            </a:ln>
            <a:effectLst/>
          </p:spPr>
          <p:txBody>
            <a:bodyPr lIns="90488" tIns="44450" rIns="90488" bIns="44450"/>
            <a:lstStyle/>
            <a:p>
              <a:pPr marL="177800" indent="-177800" algn="l" defTabSz="914400" eaLnBrk="0" hangingPunct="0">
                <a:lnSpc>
                  <a:spcPct val="105000"/>
                </a:lnSpc>
                <a:spcBef>
                  <a:spcPct val="40000"/>
                </a:spcBef>
                <a:buFont typeface="Arial" charset="0"/>
                <a:buChar char="•"/>
                <a:defRPr/>
              </a:pPr>
              <a:endParaRPr lang="en-US" b="1">
                <a:solidFill>
                  <a:srgbClr val="003366"/>
                </a:solidFill>
                <a:ea typeface="ＭＳ Ｐゴシック" charset="-128"/>
                <a:cs typeface="ＭＳ Ｐゴシック" charset="-128"/>
              </a:endParaRPr>
            </a:p>
          </p:txBody>
        </p:sp>
        <p:pic>
          <p:nvPicPr>
            <p:cNvPr id="2" name="Picture 6" descr="LBNL_Alt_Logo_StackRight_Final"/>
            <p:cNvPicPr>
              <a:picLocks noChangeAspect="1" noChangeArrowheads="1"/>
            </p:cNvPicPr>
            <p:nvPr userDrawn="1"/>
          </p:nvPicPr>
          <p:blipFill>
            <a:blip r:embed="rId5">
              <a:clrChange>
                <a:clrFrom>
                  <a:srgbClr val="0B2538"/>
                </a:clrFrom>
                <a:clrTo>
                  <a:srgbClr val="0B2538">
                    <a:alpha val="0"/>
                  </a:srgbClr>
                </a:clrTo>
              </a:clrChange>
              <a:extLst>
                <a:ext uri="{28A0092B-C50C-407E-A947-70E740481C1C}">
                  <a14:useLocalDpi xmlns:a14="http://schemas.microsoft.com/office/drawing/2010/main" val="0"/>
                </a:ext>
              </a:extLst>
            </a:blip>
            <a:srcRect r="53416"/>
            <a:stretch>
              <a:fillRect/>
            </a:stretch>
          </p:blipFill>
          <p:spPr bwMode="auto">
            <a:xfrm>
              <a:off x="7669294" y="1183199"/>
              <a:ext cx="975368" cy="73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457200" rtl="0" eaLnBrk="1" fontAlgn="base" hangingPunct="1">
        <a:spcBef>
          <a:spcPct val="0"/>
        </a:spcBef>
        <a:spcAft>
          <a:spcPct val="0"/>
        </a:spcAft>
        <a:defRPr sz="2800" b="1">
          <a:solidFill>
            <a:srgbClr val="003366"/>
          </a:solidFill>
          <a:latin typeface="+mj-lt"/>
          <a:ea typeface="+mj-ea"/>
          <a:cs typeface="+mj-cs"/>
        </a:defRPr>
      </a:lvl1pPr>
      <a:lvl2pPr algn="l" defTabSz="457200" rtl="0" eaLnBrk="1" fontAlgn="base" hangingPunct="1">
        <a:spcBef>
          <a:spcPct val="0"/>
        </a:spcBef>
        <a:spcAft>
          <a:spcPct val="0"/>
        </a:spcAft>
        <a:defRPr sz="2800" b="1">
          <a:solidFill>
            <a:srgbClr val="003366"/>
          </a:solidFill>
          <a:latin typeface="Arial" charset="0"/>
          <a:ea typeface="ＭＳ Ｐゴシック" charset="-128"/>
          <a:cs typeface="ＭＳ Ｐゴシック" charset="-128"/>
        </a:defRPr>
      </a:lvl2pPr>
      <a:lvl3pPr algn="l" defTabSz="457200" rtl="0" eaLnBrk="1" fontAlgn="base" hangingPunct="1">
        <a:spcBef>
          <a:spcPct val="0"/>
        </a:spcBef>
        <a:spcAft>
          <a:spcPct val="0"/>
        </a:spcAft>
        <a:defRPr sz="2800" b="1">
          <a:solidFill>
            <a:srgbClr val="003366"/>
          </a:solidFill>
          <a:latin typeface="Arial" charset="0"/>
          <a:ea typeface="ＭＳ Ｐゴシック" charset="-128"/>
          <a:cs typeface="ＭＳ Ｐゴシック" charset="-128"/>
        </a:defRPr>
      </a:lvl3pPr>
      <a:lvl4pPr algn="l" defTabSz="457200" rtl="0" eaLnBrk="1" fontAlgn="base" hangingPunct="1">
        <a:spcBef>
          <a:spcPct val="0"/>
        </a:spcBef>
        <a:spcAft>
          <a:spcPct val="0"/>
        </a:spcAft>
        <a:defRPr sz="2800" b="1">
          <a:solidFill>
            <a:srgbClr val="003366"/>
          </a:solidFill>
          <a:latin typeface="Arial" charset="0"/>
          <a:ea typeface="ＭＳ Ｐゴシック" charset="-128"/>
          <a:cs typeface="ＭＳ Ｐゴシック" charset="-128"/>
        </a:defRPr>
      </a:lvl4pPr>
      <a:lvl5pPr algn="l" defTabSz="457200" rtl="0" eaLnBrk="1" fontAlgn="base" hangingPunct="1">
        <a:spcBef>
          <a:spcPct val="0"/>
        </a:spcBef>
        <a:spcAft>
          <a:spcPct val="0"/>
        </a:spcAft>
        <a:defRPr sz="2800" b="1">
          <a:solidFill>
            <a:srgbClr val="003366"/>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9pPr>
    </p:titleStyle>
    <p:bodyStyle>
      <a:lvl1pPr marL="225425" indent="-225425" algn="l" defTabSz="457200" rtl="0" eaLnBrk="1" fontAlgn="base" hangingPunct="1">
        <a:spcBef>
          <a:spcPct val="20000"/>
        </a:spcBef>
        <a:spcAft>
          <a:spcPct val="0"/>
        </a:spcAft>
        <a:buFont typeface="Arial" charset="0"/>
        <a:buChar char="•"/>
        <a:defRPr sz="2000" b="1">
          <a:solidFill>
            <a:schemeClr val="tx1"/>
          </a:solidFill>
          <a:latin typeface="+mn-lt"/>
          <a:ea typeface="+mn-ea"/>
          <a:cs typeface="+mn-cs"/>
        </a:defRPr>
      </a:lvl1pPr>
      <a:lvl2pPr marL="457200" indent="-228600" algn="l" defTabSz="457200" rtl="0" eaLnBrk="1" fontAlgn="base" hangingPunct="1">
        <a:spcBef>
          <a:spcPct val="20000"/>
        </a:spcBef>
        <a:spcAft>
          <a:spcPct val="0"/>
        </a:spcAft>
        <a:buFont typeface="Arial" charset="0"/>
        <a:buChar char="–"/>
        <a:defRPr b="1">
          <a:solidFill>
            <a:schemeClr val="tx1"/>
          </a:solidFill>
          <a:latin typeface="+mn-lt"/>
          <a:ea typeface="+mn-ea"/>
        </a:defRPr>
      </a:lvl2pPr>
      <a:lvl3pPr marL="685800" indent="-228600" algn="l" defTabSz="457200" rtl="0" eaLnBrk="1" fontAlgn="base" hangingPunct="1">
        <a:spcBef>
          <a:spcPct val="20000"/>
        </a:spcBef>
        <a:spcAft>
          <a:spcPct val="0"/>
        </a:spcAft>
        <a:buFont typeface="Arial" charset="0"/>
        <a:buChar char="•"/>
        <a:defRPr b="1">
          <a:solidFill>
            <a:schemeClr val="tx1"/>
          </a:solidFill>
          <a:latin typeface="+mn-lt"/>
          <a:ea typeface="+mn-ea"/>
        </a:defRPr>
      </a:lvl3pPr>
      <a:lvl4pPr marL="914400" indent="-228600" algn="l" defTabSz="457200" rtl="0" eaLnBrk="1" fontAlgn="base" hangingPunct="1">
        <a:spcBef>
          <a:spcPct val="20000"/>
        </a:spcBef>
        <a:spcAft>
          <a:spcPct val="0"/>
        </a:spcAft>
        <a:buFont typeface="Arial" charset="0"/>
        <a:buChar char="–"/>
        <a:defRPr b="1">
          <a:solidFill>
            <a:schemeClr val="tx1"/>
          </a:solidFill>
          <a:latin typeface="+mn-lt"/>
          <a:ea typeface="+mn-ea"/>
        </a:defRPr>
      </a:lvl4pPr>
      <a:lvl5pPr marL="2057400" indent="-228600" algn="l" defTabSz="457200" rtl="0" eaLnBrk="1" fontAlgn="base" hangingPunct="1">
        <a:spcBef>
          <a:spcPct val="20000"/>
        </a:spcBef>
        <a:spcAft>
          <a:spcPct val="0"/>
        </a:spcAft>
        <a:buFont typeface="Arial" charset="0"/>
        <a:buChar char="»"/>
        <a:defRPr sz="2000" b="1">
          <a:solidFill>
            <a:srgbClr val="003366"/>
          </a:solidFill>
          <a:latin typeface="+mn-lt"/>
          <a:ea typeface="+mn-ea"/>
        </a:defRPr>
      </a:lvl5pPr>
      <a:lvl6pPr marL="2514600" indent="-228600" algn="l" defTabSz="457200" rtl="0" eaLnBrk="1" fontAlgn="base" hangingPunct="1">
        <a:spcBef>
          <a:spcPct val="20000"/>
        </a:spcBef>
        <a:spcAft>
          <a:spcPct val="0"/>
        </a:spcAft>
        <a:buFont typeface="Arial" charset="0"/>
        <a:buChar char="»"/>
        <a:defRPr sz="2000" b="1">
          <a:solidFill>
            <a:srgbClr val="003366"/>
          </a:solidFill>
          <a:latin typeface="+mn-lt"/>
          <a:ea typeface="+mn-ea"/>
        </a:defRPr>
      </a:lvl6pPr>
      <a:lvl7pPr marL="2971800" indent="-228600" algn="l" defTabSz="457200" rtl="0" eaLnBrk="1" fontAlgn="base" hangingPunct="1">
        <a:spcBef>
          <a:spcPct val="20000"/>
        </a:spcBef>
        <a:spcAft>
          <a:spcPct val="0"/>
        </a:spcAft>
        <a:buFont typeface="Arial" charset="0"/>
        <a:buChar char="»"/>
        <a:defRPr sz="2000" b="1">
          <a:solidFill>
            <a:srgbClr val="003366"/>
          </a:solidFill>
          <a:latin typeface="+mn-lt"/>
          <a:ea typeface="+mn-ea"/>
        </a:defRPr>
      </a:lvl7pPr>
      <a:lvl8pPr marL="3429000" indent="-228600" algn="l" defTabSz="457200" rtl="0" eaLnBrk="1" fontAlgn="base" hangingPunct="1">
        <a:spcBef>
          <a:spcPct val="20000"/>
        </a:spcBef>
        <a:spcAft>
          <a:spcPct val="0"/>
        </a:spcAft>
        <a:buFont typeface="Arial" charset="0"/>
        <a:buChar char="»"/>
        <a:defRPr sz="2000" b="1">
          <a:solidFill>
            <a:srgbClr val="003366"/>
          </a:solidFill>
          <a:latin typeface="+mn-lt"/>
          <a:ea typeface="+mn-ea"/>
        </a:defRPr>
      </a:lvl8pPr>
      <a:lvl9pPr marL="3886200" indent="-228600" algn="l" defTabSz="457200" rtl="0" eaLnBrk="1" fontAlgn="base" hangingPunct="1">
        <a:spcBef>
          <a:spcPct val="20000"/>
        </a:spcBef>
        <a:spcAft>
          <a:spcPct val="0"/>
        </a:spcAft>
        <a:buFont typeface="Arial" charset="0"/>
        <a:buChar char="»"/>
        <a:defRPr sz="2000" b="1">
          <a:solidFill>
            <a:srgbClr val="00336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8/15/13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Inder Monga, ESnet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12113" y="304800"/>
            <a:ext cx="711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57200" y="1177925"/>
            <a:ext cx="822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4286" tIns="34286" rIns="34286" bIns="34286"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5125" name="Rectangle 5"/>
          <p:cNvSpPr>
            <a:spLocks noGrp="1" noChangeArrowheads="1"/>
          </p:cNvSpPr>
          <p:nvPr>
            <p:ph type="body" idx="1"/>
          </p:nvPr>
        </p:nvSpPr>
        <p:spPr bwMode="auto">
          <a:xfrm>
            <a:off x="457200" y="2286002"/>
            <a:ext cx="82296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4286" tIns="34286" rIns="34286" bIns="3428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extLst>
      <p:ext uri="{BB962C8B-B14F-4D97-AF65-F5344CB8AC3E}">
        <p14:creationId xmlns:p14="http://schemas.microsoft.com/office/powerpoint/2010/main" val="123726406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ransition xmlns:p14="http://schemas.microsoft.com/office/powerpoint/2010/main"/>
  <p:hf hdr="0" ftr="0" dt="0"/>
  <p:txStyles>
    <p:titleStyle>
      <a:lvl1pPr algn="l" rtl="0" eaLnBrk="1" fontAlgn="base" hangingPunct="1">
        <a:spcBef>
          <a:spcPct val="0"/>
        </a:spcBef>
        <a:spcAft>
          <a:spcPct val="0"/>
        </a:spcAft>
        <a:defRPr sz="3100" b="1">
          <a:solidFill>
            <a:srgbClr val="336699"/>
          </a:solidFill>
          <a:latin typeface="+mj-lt"/>
          <a:ea typeface="+mj-ea"/>
          <a:cs typeface="+mj-cs"/>
          <a:sym typeface="Arial" charset="0"/>
        </a:defRPr>
      </a:lvl1pPr>
      <a:lvl2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2pPr>
      <a:lvl3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3pPr>
      <a:lvl4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4pPr>
      <a:lvl5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5pPr>
      <a:lvl6pPr marL="411359"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6pPr>
      <a:lvl7pPr marL="822695"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7pPr>
      <a:lvl8pPr marL="1234076"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8pPr>
      <a:lvl9pPr marL="1645422"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9pPr>
    </p:titleStyle>
    <p:bodyStyle>
      <a:lvl1pPr marL="304794" indent="-304794" algn="l" rtl="0" eaLnBrk="1" fontAlgn="base" hangingPunct="1">
        <a:spcBef>
          <a:spcPts val="538"/>
        </a:spcBef>
        <a:spcAft>
          <a:spcPct val="0"/>
        </a:spcAft>
        <a:buClr>
          <a:srgbClr val="336699"/>
        </a:buClr>
        <a:buSzPct val="100000"/>
        <a:buFont typeface="Wingdings" charset="0"/>
        <a:buChar char="§"/>
        <a:defRPr sz="2200">
          <a:solidFill>
            <a:schemeClr val="tx1"/>
          </a:solidFill>
          <a:latin typeface="+mn-lt"/>
          <a:ea typeface="+mn-ea"/>
          <a:cs typeface="+mn-cs"/>
          <a:sym typeface="Arial" charset="0"/>
        </a:defRPr>
      </a:lvl1pPr>
      <a:lvl2pPr marL="630225" indent="-252408" algn="l" rtl="0" eaLnBrk="1" fontAlgn="base" hangingPunct="1">
        <a:spcBef>
          <a:spcPts val="538"/>
        </a:spcBef>
        <a:spcAft>
          <a:spcPct val="0"/>
        </a:spcAft>
        <a:buClr>
          <a:srgbClr val="000000"/>
        </a:buClr>
        <a:buSzPct val="100000"/>
        <a:buFont typeface="Arial" charset="0"/>
        <a:buChar char="–"/>
        <a:defRPr sz="2200">
          <a:solidFill>
            <a:schemeClr val="tx1"/>
          </a:solidFill>
          <a:latin typeface="+mn-lt"/>
          <a:ea typeface="+mn-ea"/>
          <a:cs typeface="+mn-cs"/>
          <a:sym typeface="Arial" charset="0"/>
        </a:defRPr>
      </a:lvl2pPr>
      <a:lvl3pPr marL="990581" indent="-201609" algn="l" rtl="0" eaLnBrk="1" fontAlgn="base" hangingPunct="1">
        <a:spcBef>
          <a:spcPts val="538"/>
        </a:spcBef>
        <a:spcAft>
          <a:spcPct val="0"/>
        </a:spcAft>
        <a:buClr>
          <a:srgbClr val="000000"/>
        </a:buClr>
        <a:buSzPct val="100000"/>
        <a:buFont typeface="Arial" charset="0"/>
        <a:buChar char="•"/>
        <a:defRPr sz="2200">
          <a:solidFill>
            <a:schemeClr val="tx1"/>
          </a:solidFill>
          <a:latin typeface="+mn-lt"/>
          <a:ea typeface="+mn-ea"/>
          <a:cs typeface="+mn-cs"/>
          <a:sym typeface="Arial" charset="0"/>
        </a:defRPr>
      </a:lvl3pPr>
      <a:lvl4pPr marL="1401735" indent="-20160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1811302" indent="-20160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228176"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639525"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050895"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462245"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822695" rtl="0" eaLnBrk="1" latinLnBrk="0" hangingPunct="1">
        <a:defRPr sz="1600" kern="1200">
          <a:solidFill>
            <a:schemeClr val="tx1"/>
          </a:solidFill>
          <a:latin typeface="+mn-lt"/>
          <a:ea typeface="+mn-ea"/>
          <a:cs typeface="+mn-cs"/>
        </a:defRPr>
      </a:lvl1pPr>
      <a:lvl2pPr marL="411359" algn="l" defTabSz="822695" rtl="0" eaLnBrk="1" latinLnBrk="0" hangingPunct="1">
        <a:defRPr sz="1600" kern="1200">
          <a:solidFill>
            <a:schemeClr val="tx1"/>
          </a:solidFill>
          <a:latin typeface="+mn-lt"/>
          <a:ea typeface="+mn-ea"/>
          <a:cs typeface="+mn-cs"/>
        </a:defRPr>
      </a:lvl2pPr>
      <a:lvl3pPr marL="822695" algn="l" defTabSz="822695" rtl="0" eaLnBrk="1" latinLnBrk="0" hangingPunct="1">
        <a:defRPr sz="1600" kern="1200">
          <a:solidFill>
            <a:schemeClr val="tx1"/>
          </a:solidFill>
          <a:latin typeface="+mn-lt"/>
          <a:ea typeface="+mn-ea"/>
          <a:cs typeface="+mn-cs"/>
        </a:defRPr>
      </a:lvl3pPr>
      <a:lvl4pPr marL="1234076" algn="l" defTabSz="822695" rtl="0" eaLnBrk="1" latinLnBrk="0" hangingPunct="1">
        <a:defRPr sz="1600" kern="1200">
          <a:solidFill>
            <a:schemeClr val="tx1"/>
          </a:solidFill>
          <a:latin typeface="+mn-lt"/>
          <a:ea typeface="+mn-ea"/>
          <a:cs typeface="+mn-cs"/>
        </a:defRPr>
      </a:lvl4pPr>
      <a:lvl5pPr marL="1645422" algn="l" defTabSz="822695" rtl="0" eaLnBrk="1" latinLnBrk="0" hangingPunct="1">
        <a:defRPr sz="1600" kern="1200">
          <a:solidFill>
            <a:schemeClr val="tx1"/>
          </a:solidFill>
          <a:latin typeface="+mn-lt"/>
          <a:ea typeface="+mn-ea"/>
          <a:cs typeface="+mn-cs"/>
        </a:defRPr>
      </a:lvl5pPr>
      <a:lvl6pPr marL="2056781" algn="l" defTabSz="822695" rtl="0" eaLnBrk="1" latinLnBrk="0" hangingPunct="1">
        <a:defRPr sz="1600" kern="1200">
          <a:solidFill>
            <a:schemeClr val="tx1"/>
          </a:solidFill>
          <a:latin typeface="+mn-lt"/>
          <a:ea typeface="+mn-ea"/>
          <a:cs typeface="+mn-cs"/>
        </a:defRPr>
      </a:lvl6pPr>
      <a:lvl7pPr marL="2468136" algn="l" defTabSz="822695" rtl="0" eaLnBrk="1" latinLnBrk="0" hangingPunct="1">
        <a:defRPr sz="1600" kern="1200">
          <a:solidFill>
            <a:schemeClr val="tx1"/>
          </a:solidFill>
          <a:latin typeface="+mn-lt"/>
          <a:ea typeface="+mn-ea"/>
          <a:cs typeface="+mn-cs"/>
        </a:defRPr>
      </a:lvl7pPr>
      <a:lvl8pPr marL="2879494" algn="l" defTabSz="822695" rtl="0" eaLnBrk="1" latinLnBrk="0" hangingPunct="1">
        <a:defRPr sz="1600" kern="1200">
          <a:solidFill>
            <a:schemeClr val="tx1"/>
          </a:solidFill>
          <a:latin typeface="+mn-lt"/>
          <a:ea typeface="+mn-ea"/>
          <a:cs typeface="+mn-cs"/>
        </a:defRPr>
      </a:lvl8pPr>
      <a:lvl9pPr marL="3290847" algn="l" defTabSz="822695"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14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6041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2430" y="304324"/>
            <a:ext cx="71151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60420" name="Rectangle 4"/>
          <p:cNvSpPr>
            <a:spLocks noGrp="1" noChangeArrowheads="1"/>
          </p:cNvSpPr>
          <p:nvPr>
            <p:ph type="title"/>
          </p:nvPr>
        </p:nvSpPr>
        <p:spPr bwMode="auto">
          <a:xfrm>
            <a:off x="227013" y="130493"/>
            <a:ext cx="8229600"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4283" tIns="34283" rIns="34283" bIns="34283"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60421" name="Rectangle 5"/>
          <p:cNvSpPr>
            <a:spLocks noGrp="1" noChangeArrowheads="1"/>
          </p:cNvSpPr>
          <p:nvPr>
            <p:ph type="body" idx="1"/>
          </p:nvPr>
        </p:nvSpPr>
        <p:spPr bwMode="auto">
          <a:xfrm>
            <a:off x="227013" y="1466071"/>
            <a:ext cx="8459787" cy="484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4283" tIns="34283" rIns="34283" bIns="34283"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a:t>
            </a:r>
            <a:r>
              <a:rPr lang="en-US" dirty="0" smtClean="0">
                <a:sym typeface="Arial" charset="0"/>
              </a:rPr>
              <a:t>level</a:t>
            </a:r>
            <a:endParaRPr lang="en-US" dirty="0">
              <a:sym typeface="Arial" charset="0"/>
            </a:endParaRPr>
          </a:p>
        </p:txBody>
      </p:sp>
    </p:spTree>
    <p:extLst>
      <p:ext uri="{BB962C8B-B14F-4D97-AF65-F5344CB8AC3E}">
        <p14:creationId xmlns:p14="http://schemas.microsoft.com/office/powerpoint/2010/main" val="129734680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4" r:id="rId11"/>
  </p:sldLayoutIdLst>
  <p:transition xmlns:p14="http://schemas.microsoft.com/office/powerpoint/2010/main"/>
  <p:hf hdr="0" ftr="0" dt="0"/>
  <p:txStyles>
    <p:titleStyle>
      <a:lvl1pPr algn="l" rtl="0" eaLnBrk="1" fontAlgn="base" hangingPunct="1">
        <a:spcBef>
          <a:spcPct val="0"/>
        </a:spcBef>
        <a:spcAft>
          <a:spcPct val="0"/>
        </a:spcAft>
        <a:defRPr sz="2800" b="1">
          <a:solidFill>
            <a:schemeClr val="bg1"/>
          </a:solidFill>
          <a:latin typeface="+mj-lt"/>
          <a:ea typeface="+mj-ea"/>
          <a:cs typeface="+mj-cs"/>
          <a:sym typeface="Arial" charset="0"/>
        </a:defRPr>
      </a:lvl1pPr>
      <a:lvl2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2pPr>
      <a:lvl3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3pPr>
      <a:lvl4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4pPr>
      <a:lvl5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5pPr>
      <a:lvl6pPr marL="411352"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6pPr>
      <a:lvl7pPr marL="822698"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7pPr>
      <a:lvl8pPr marL="1234055"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8pPr>
      <a:lvl9pPr marL="1645402"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9pPr>
    </p:titleStyle>
    <p:bodyStyle>
      <a:lvl1pPr marL="225425" indent="-225425" algn="l" rtl="0" eaLnBrk="1" fontAlgn="base" hangingPunct="1">
        <a:spcBef>
          <a:spcPts val="540"/>
        </a:spcBef>
        <a:spcAft>
          <a:spcPct val="0"/>
        </a:spcAft>
        <a:buClrTx/>
        <a:buSzPct val="100000"/>
        <a:buFont typeface="Arial"/>
        <a:buChar char="•"/>
        <a:defRPr sz="2200" b="1">
          <a:solidFill>
            <a:schemeClr val="tx1"/>
          </a:solidFill>
          <a:latin typeface="+mn-lt"/>
          <a:ea typeface="+mn-ea"/>
          <a:cs typeface="+mn-cs"/>
          <a:sym typeface="Arial" charset="0"/>
        </a:defRPr>
      </a:lvl1pPr>
      <a:lvl2pPr marL="457200" indent="-230188" algn="l" rtl="0" eaLnBrk="1" fontAlgn="base" hangingPunct="1">
        <a:spcBef>
          <a:spcPts val="540"/>
        </a:spcBef>
        <a:spcAft>
          <a:spcPct val="0"/>
        </a:spcAft>
        <a:buClr>
          <a:srgbClr val="000000"/>
        </a:buClr>
        <a:buSzPct val="100000"/>
        <a:buFont typeface="Arial" charset="0"/>
        <a:buChar char="–"/>
        <a:defRPr sz="2200" b="1">
          <a:solidFill>
            <a:schemeClr val="tx1"/>
          </a:solidFill>
          <a:latin typeface="+mn-lt"/>
          <a:ea typeface="+mn-ea"/>
          <a:cs typeface="+mn-cs"/>
          <a:sym typeface="Arial" charset="0"/>
        </a:defRPr>
      </a:lvl2pPr>
      <a:lvl3pPr marL="685800" indent="-231775" algn="l" rtl="0" eaLnBrk="1" fontAlgn="base" hangingPunct="1">
        <a:spcBef>
          <a:spcPts val="540"/>
        </a:spcBef>
        <a:spcAft>
          <a:spcPct val="0"/>
        </a:spcAft>
        <a:buClr>
          <a:srgbClr val="000000"/>
        </a:buClr>
        <a:buSzPct val="100000"/>
        <a:buFont typeface="Arial" charset="0"/>
        <a:buChar char="•"/>
        <a:defRPr sz="2200" b="1">
          <a:solidFill>
            <a:schemeClr val="tx1"/>
          </a:solidFill>
          <a:latin typeface="+mn-lt"/>
          <a:ea typeface="+mn-ea"/>
          <a:cs typeface="+mn-cs"/>
          <a:sym typeface="Arial" charset="0"/>
        </a:defRPr>
      </a:lvl3pPr>
      <a:lvl4pPr marL="915988" indent="-233363" algn="l" rtl="0" eaLnBrk="1" fontAlgn="base" hangingPunct="1">
        <a:spcBef>
          <a:spcPts val="45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4pPr>
      <a:lvl5pPr marL="1428750" indent="-201613" algn="l" defTabSz="857250"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228147" indent="-205676"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639498" indent="-205676"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050851" indent="-205676"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462200" indent="-205676"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822698" rtl="0" eaLnBrk="1" latinLnBrk="0" hangingPunct="1">
        <a:defRPr sz="1600" kern="1200">
          <a:solidFill>
            <a:schemeClr val="tx1"/>
          </a:solidFill>
          <a:latin typeface="+mn-lt"/>
          <a:ea typeface="+mn-ea"/>
          <a:cs typeface="+mn-cs"/>
        </a:defRPr>
      </a:lvl1pPr>
      <a:lvl2pPr marL="411352" algn="l" defTabSz="822698" rtl="0" eaLnBrk="1" latinLnBrk="0" hangingPunct="1">
        <a:defRPr sz="1600" kern="1200">
          <a:solidFill>
            <a:schemeClr val="tx1"/>
          </a:solidFill>
          <a:latin typeface="+mn-lt"/>
          <a:ea typeface="+mn-ea"/>
          <a:cs typeface="+mn-cs"/>
        </a:defRPr>
      </a:lvl2pPr>
      <a:lvl3pPr marL="822698" algn="l" defTabSz="822698" rtl="0" eaLnBrk="1" latinLnBrk="0" hangingPunct="1">
        <a:defRPr sz="1600" kern="1200">
          <a:solidFill>
            <a:schemeClr val="tx1"/>
          </a:solidFill>
          <a:latin typeface="+mn-lt"/>
          <a:ea typeface="+mn-ea"/>
          <a:cs typeface="+mn-cs"/>
        </a:defRPr>
      </a:lvl3pPr>
      <a:lvl4pPr marL="1234055" algn="l" defTabSz="822698" rtl="0" eaLnBrk="1" latinLnBrk="0" hangingPunct="1">
        <a:defRPr sz="1600" kern="1200">
          <a:solidFill>
            <a:schemeClr val="tx1"/>
          </a:solidFill>
          <a:latin typeface="+mn-lt"/>
          <a:ea typeface="+mn-ea"/>
          <a:cs typeface="+mn-cs"/>
        </a:defRPr>
      </a:lvl4pPr>
      <a:lvl5pPr marL="1645402" algn="l" defTabSz="822698" rtl="0" eaLnBrk="1" latinLnBrk="0" hangingPunct="1">
        <a:defRPr sz="1600" kern="1200">
          <a:solidFill>
            <a:schemeClr val="tx1"/>
          </a:solidFill>
          <a:latin typeface="+mn-lt"/>
          <a:ea typeface="+mn-ea"/>
          <a:cs typeface="+mn-cs"/>
        </a:defRPr>
      </a:lvl5pPr>
      <a:lvl6pPr marL="2056754" algn="l" defTabSz="822698" rtl="0" eaLnBrk="1" latinLnBrk="0" hangingPunct="1">
        <a:defRPr sz="1600" kern="1200">
          <a:solidFill>
            <a:schemeClr val="tx1"/>
          </a:solidFill>
          <a:latin typeface="+mn-lt"/>
          <a:ea typeface="+mn-ea"/>
          <a:cs typeface="+mn-cs"/>
        </a:defRPr>
      </a:lvl6pPr>
      <a:lvl7pPr marL="2468102" algn="l" defTabSz="822698" rtl="0" eaLnBrk="1" latinLnBrk="0" hangingPunct="1">
        <a:defRPr sz="1600" kern="1200">
          <a:solidFill>
            <a:schemeClr val="tx1"/>
          </a:solidFill>
          <a:latin typeface="+mn-lt"/>
          <a:ea typeface="+mn-ea"/>
          <a:cs typeface="+mn-cs"/>
        </a:defRPr>
      </a:lvl7pPr>
      <a:lvl8pPr marL="2879454" algn="l" defTabSz="822698" rtl="0" eaLnBrk="1" latinLnBrk="0" hangingPunct="1">
        <a:defRPr sz="1600" kern="1200">
          <a:solidFill>
            <a:schemeClr val="tx1"/>
          </a:solidFill>
          <a:latin typeface="+mn-lt"/>
          <a:ea typeface="+mn-ea"/>
          <a:cs typeface="+mn-cs"/>
        </a:defRPr>
      </a:lvl8pPr>
      <a:lvl9pPr marL="3290805" algn="l" defTabSz="822698"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Rectangle 16"/>
          <p:cNvSpPr/>
          <p:nvPr/>
        </p:nvSpPr>
        <p:spPr>
          <a:xfrm>
            <a:off x="0" y="981075"/>
            <a:ext cx="9144000" cy="53435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9047" tIns="9523" rIns="19047" bIns="9523" anchor="ctr">
            <a:prstTxWarp prst="textNoShape">
              <a:avLst/>
            </a:prstTxWarp>
          </a:bodyPr>
          <a:lstStyle/>
          <a:p>
            <a:pPr algn="ctr" defTabSz="522138" fontAlgn="auto">
              <a:spcBef>
                <a:spcPts val="0"/>
              </a:spcBef>
              <a:spcAft>
                <a:spcPts val="0"/>
              </a:spcAft>
              <a:defRPr/>
            </a:pPr>
            <a:endParaRPr lang="en-US" sz="1800">
              <a:solidFill>
                <a:srgbClr val="EFE7C3"/>
              </a:solidFill>
              <a:ea typeface="ＭＳ Ｐゴシック" charset="-128"/>
              <a:cs typeface="ＭＳ Ｐゴシック" charset="-128"/>
            </a:endParaRPr>
          </a:p>
        </p:txBody>
      </p:sp>
      <p:sp>
        <p:nvSpPr>
          <p:cNvPr id="10" name="Date Placeholder 3"/>
          <p:cNvSpPr>
            <a:spLocks noGrp="1"/>
          </p:cNvSpPr>
          <p:nvPr>
            <p:ph type="dt" sz="half" idx="2"/>
          </p:nvPr>
        </p:nvSpPr>
        <p:spPr>
          <a:xfrm>
            <a:off x="200025" y="6516711"/>
            <a:ext cx="760413" cy="265089"/>
          </a:xfrm>
          <a:prstGeom prst="rect">
            <a:avLst/>
          </a:prstGeom>
        </p:spPr>
        <p:txBody>
          <a:bodyPr/>
          <a:lstStyle>
            <a:lvl1pPr>
              <a:defRPr sz="900"/>
            </a:lvl1pPr>
          </a:lstStyle>
          <a:p>
            <a:pPr defTabSz="457200" fontAlgn="auto">
              <a:spcBef>
                <a:spcPts val="0"/>
              </a:spcBef>
              <a:spcAft>
                <a:spcPts val="0"/>
              </a:spcAft>
            </a:pPr>
            <a:r>
              <a:rPr lang="en-US" smtClean="0">
                <a:solidFill>
                  <a:prstClr val="black"/>
                </a:solidFill>
                <a:latin typeface="Arial"/>
              </a:rPr>
              <a:t>1/22/2013</a:t>
            </a:r>
            <a:endParaRPr lang="en-US">
              <a:solidFill>
                <a:prstClr val="black"/>
              </a:solidFill>
              <a:latin typeface="Arial"/>
            </a:endParaRPr>
          </a:p>
        </p:txBody>
      </p:sp>
      <p:sp>
        <p:nvSpPr>
          <p:cNvPr id="11" name="Footer Placeholder 4"/>
          <p:cNvSpPr>
            <a:spLocks noGrp="1"/>
          </p:cNvSpPr>
          <p:nvPr>
            <p:ph type="ftr" sz="quarter" idx="3"/>
          </p:nvPr>
        </p:nvSpPr>
        <p:spPr>
          <a:xfrm>
            <a:off x="960438" y="6516711"/>
            <a:ext cx="5486400" cy="259278"/>
          </a:xfrm>
          <a:prstGeom prst="rect">
            <a:avLst/>
          </a:prstGeom>
        </p:spPr>
        <p:txBody>
          <a:bodyPr/>
          <a:lstStyle>
            <a:lvl1pPr algn="ctr">
              <a:defRPr sz="900"/>
            </a:lvl1pPr>
          </a:lstStyle>
          <a:p>
            <a:pPr defTabSz="457200" fontAlgn="auto">
              <a:spcBef>
                <a:spcPts val="0"/>
              </a:spcBef>
              <a:spcAft>
                <a:spcPts val="0"/>
              </a:spcAft>
            </a:pPr>
            <a:r>
              <a:rPr lang="en-US" smtClean="0">
                <a:solidFill>
                  <a:prstClr val="black"/>
                </a:solidFill>
                <a:latin typeface="Arial"/>
              </a:rPr>
              <a:t>Computational Research Division | Lawrence Berkeley National Laboratory | Department of Energy</a:t>
            </a:r>
            <a:endParaRPr lang="en-US">
              <a:solidFill>
                <a:prstClr val="black"/>
              </a:solidFill>
              <a:latin typeface="Arial"/>
            </a:endParaRPr>
          </a:p>
        </p:txBody>
      </p:sp>
      <p:sp>
        <p:nvSpPr>
          <p:cNvPr id="16" name="Slide Number Placeholder 5"/>
          <p:cNvSpPr>
            <a:spLocks noGrp="1"/>
          </p:cNvSpPr>
          <p:nvPr>
            <p:ph type="sldNum" sz="quarter" idx="4"/>
          </p:nvPr>
        </p:nvSpPr>
        <p:spPr>
          <a:xfrm>
            <a:off x="6477000" y="6516711"/>
            <a:ext cx="672546" cy="250614"/>
          </a:xfrm>
          <a:prstGeom prst="rect">
            <a:avLst/>
          </a:prstGeom>
        </p:spPr>
        <p:txBody>
          <a:bodyPr/>
          <a:lstStyle>
            <a:lvl1pPr algn="r">
              <a:defRPr sz="900"/>
            </a:lvl1pPr>
          </a:lstStyle>
          <a:p>
            <a:pPr defTabSz="457200" fontAlgn="auto">
              <a:spcBef>
                <a:spcPts val="0"/>
              </a:spcBef>
              <a:spcAft>
                <a:spcPts val="0"/>
              </a:spcAft>
            </a:pPr>
            <a:fld id="{C41FD94A-3280-6B4A-962C-1D6736B77269}" type="slidenum">
              <a:rPr lang="en-US" smtClean="0">
                <a:solidFill>
                  <a:prstClr val="black"/>
                </a:solidFill>
                <a:latin typeface="Arial"/>
              </a:rPr>
              <a:pPr defTabSz="457200" fontAlgn="auto">
                <a:spcBef>
                  <a:spcPts val="0"/>
                </a:spcBef>
                <a:spcAft>
                  <a:spcPts val="0"/>
                </a:spcAft>
              </a:pPr>
              <a:t>‹#›</a:t>
            </a:fld>
            <a:endParaRPr lang="en-US">
              <a:solidFill>
                <a:prstClr val="black"/>
              </a:solidFill>
              <a:latin typeface="Arial"/>
            </a:endParaRPr>
          </a:p>
        </p:txBody>
      </p:sp>
      <p:sp>
        <p:nvSpPr>
          <p:cNvPr id="2" name="Title Placeholder 1"/>
          <p:cNvSpPr>
            <a:spLocks noGrp="1"/>
          </p:cNvSpPr>
          <p:nvPr>
            <p:ph type="title"/>
          </p:nvPr>
        </p:nvSpPr>
        <p:spPr>
          <a:xfrm>
            <a:off x="914400" y="71438"/>
            <a:ext cx="7772400" cy="769143"/>
          </a:xfrm>
          <a:prstGeom prst="rect">
            <a:avLst/>
          </a:prstGeom>
        </p:spPr>
        <p:txBody>
          <a:bodyPr vert="horz" lIns="91440" tIns="45720" rIns="91440" bIns="45720" rtlCol="0" anchor="ctr">
            <a:noAutofit/>
          </a:bodyPr>
          <a:lstStyle/>
          <a:p>
            <a:r>
              <a:rPr lang="en-US" smtClean="0"/>
              <a:t>Click to edit Master title style</a:t>
            </a:r>
            <a:endParaRPr dirty="0"/>
          </a:p>
        </p:txBody>
      </p:sp>
      <p:sp>
        <p:nvSpPr>
          <p:cNvPr id="3" name="Text Placeholder 2"/>
          <p:cNvSpPr>
            <a:spLocks noGrp="1"/>
          </p:cNvSpPr>
          <p:nvPr>
            <p:ph type="body" idx="1"/>
          </p:nvPr>
        </p:nvSpPr>
        <p:spPr>
          <a:xfrm>
            <a:off x="914400" y="1295400"/>
            <a:ext cx="7313613" cy="48920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8" name="Picture 16" descr="LBL_logo_bl_notext.png"/>
          <p:cNvPicPr>
            <a:picLocks noChangeAspect="1"/>
          </p:cNvPicPr>
          <p:nvPr/>
        </p:nvPicPr>
        <p:blipFill>
          <a:blip r:embed="rId5"/>
          <a:srcRect/>
          <a:stretch>
            <a:fillRect/>
          </a:stretch>
        </p:blipFill>
        <p:spPr bwMode="auto">
          <a:xfrm>
            <a:off x="192088" y="250825"/>
            <a:ext cx="628650" cy="476250"/>
          </a:xfrm>
          <a:prstGeom prst="rect">
            <a:avLst/>
          </a:prstGeom>
          <a:noFill/>
          <a:ln w="9525">
            <a:noFill/>
            <a:miter lim="800000"/>
            <a:headEnd/>
            <a:tailEnd/>
          </a:ln>
        </p:spPr>
      </p:pic>
      <p:cxnSp>
        <p:nvCxnSpPr>
          <p:cNvPr id="20" name="Straight Connector 19"/>
          <p:cNvCxnSpPr/>
          <p:nvPr/>
        </p:nvCxnSpPr>
        <p:spPr>
          <a:xfrm>
            <a:off x="0" y="965200"/>
            <a:ext cx="91440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2" name="Picture 16" descr="DOE_Office_Science_blk_side.png"/>
          <p:cNvPicPr>
            <a:picLocks noChangeAspect="1"/>
          </p:cNvPicPr>
          <p:nvPr/>
        </p:nvPicPr>
        <p:blipFill>
          <a:blip r:embed="rId6"/>
          <a:srcRect/>
          <a:stretch>
            <a:fillRect/>
          </a:stretch>
        </p:blipFill>
        <p:spPr bwMode="auto">
          <a:xfrm>
            <a:off x="7684162" y="6516711"/>
            <a:ext cx="1268346" cy="214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 id="2147483685" r:id="rId2"/>
    <p:sldLayoutId id="2147483686" r:id="rId3"/>
  </p:sldLayoutIdLst>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spcBef>
          <a:spcPts val="800"/>
        </a:spcBef>
        <a:buClr>
          <a:schemeClr val="accent1"/>
        </a:buClr>
        <a:buSzPct val="100000"/>
        <a:buFont typeface="Arial"/>
        <a:buNone/>
        <a:defRPr sz="1800" kern="1200">
          <a:solidFill>
            <a:schemeClr val="tx1"/>
          </a:solidFill>
          <a:latin typeface="+mn-lt"/>
          <a:ea typeface="+mn-ea"/>
          <a:cs typeface="+mn-cs"/>
        </a:defRPr>
      </a:lvl1pPr>
      <a:lvl2pPr marL="230188" indent="-230188" algn="l" defTabSz="914400" rtl="0" eaLnBrk="1" latinLnBrk="0" hangingPunct="1">
        <a:spcBef>
          <a:spcPts val="400"/>
        </a:spcBef>
        <a:buClr>
          <a:schemeClr val="accent1"/>
        </a:buClr>
        <a:buSzPct val="100000"/>
        <a:buFont typeface="Arial"/>
        <a:buChar char="•"/>
        <a:defRPr sz="1800" kern="1200">
          <a:solidFill>
            <a:schemeClr val="tx1"/>
          </a:solidFill>
          <a:latin typeface="+mn-lt"/>
          <a:ea typeface="+mn-ea"/>
          <a:cs typeface="+mn-cs"/>
        </a:defRPr>
      </a:lvl2pPr>
      <a:lvl3pPr marL="460375" indent="-230188" algn="l" defTabSz="914400" rtl="0" eaLnBrk="1" latinLnBrk="0" hangingPunct="1">
        <a:spcBef>
          <a:spcPts val="0"/>
        </a:spcBef>
        <a:buClr>
          <a:schemeClr val="accent1"/>
        </a:buClr>
        <a:buSzPct val="100000"/>
        <a:buFont typeface="Lucida Grande"/>
        <a:buChar char="–"/>
        <a:defRPr sz="1800" kern="1200">
          <a:solidFill>
            <a:schemeClr val="tx1"/>
          </a:solidFill>
          <a:latin typeface="+mn-lt"/>
          <a:ea typeface="+mn-ea"/>
          <a:cs typeface="+mn-cs"/>
        </a:defRPr>
      </a:lvl3pPr>
      <a:lvl4pPr marL="1597025" indent="-341313" algn="l" defTabSz="914400" rtl="0" eaLnBrk="1" latinLnBrk="0" hangingPunct="1">
        <a:spcBef>
          <a:spcPts val="600"/>
        </a:spcBef>
        <a:buClr>
          <a:schemeClr val="accent1"/>
        </a:buClr>
        <a:buSzPct val="100000"/>
        <a:buFont typeface="Arial"/>
        <a:buChar char="•"/>
        <a:defRPr sz="1800" kern="1200">
          <a:solidFill>
            <a:schemeClr val="tx1"/>
          </a:solidFill>
          <a:latin typeface="+mn-lt"/>
          <a:ea typeface="+mn-ea"/>
          <a:cs typeface="+mn-cs"/>
        </a:defRPr>
      </a:lvl4pPr>
      <a:lvl5pPr marL="1938338" indent="-341313" algn="l" defTabSz="914400" rtl="0" eaLnBrk="1" latinLnBrk="0" hangingPunct="1">
        <a:spcBef>
          <a:spcPts val="600"/>
        </a:spcBef>
        <a:buClr>
          <a:schemeClr val="accent1"/>
        </a:buClr>
        <a:buSzPct val="100000"/>
        <a:buFont typeface="Arial"/>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2113" y="304800"/>
            <a:ext cx="711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57200" y="1177925"/>
            <a:ext cx="822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4286" tIns="34286" rIns="34286" bIns="34286"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5125" name="Rectangle 5"/>
          <p:cNvSpPr>
            <a:spLocks noGrp="1" noChangeArrowheads="1"/>
          </p:cNvSpPr>
          <p:nvPr>
            <p:ph type="body" idx="1"/>
          </p:nvPr>
        </p:nvSpPr>
        <p:spPr bwMode="auto">
          <a:xfrm>
            <a:off x="457200" y="2286002"/>
            <a:ext cx="82296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4286" tIns="34286" rIns="34286" bIns="3428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extLst>
      <p:ext uri="{BB962C8B-B14F-4D97-AF65-F5344CB8AC3E}">
        <p14:creationId xmlns:p14="http://schemas.microsoft.com/office/powerpoint/2010/main" val="1237264061"/>
      </p:ext>
    </p:extLst>
  </p:cSld>
  <p:clrMap bg1="lt1" tx1="dk1" bg2="lt2" tx2="dk2" accent1="accent1" accent2="accent2" accent3="accent3" accent4="accent4" accent5="accent5" accent6="accent6" hlink="hlink" folHlink="folHlink"/>
  <p:sldLayoutIdLst>
    <p:sldLayoutId id="2147483683" r:id="rId1"/>
    <p:sldLayoutId id="2147483687" r:id="rId2"/>
    <p:sldLayoutId id="2147483688" r:id="rId3"/>
  </p:sldLayoutIdLst>
  <p:transition xmlns:p14="http://schemas.microsoft.com/office/powerpoint/2010/main"/>
  <p:hf hdr="0" ftr="0" dt="0"/>
  <p:txStyles>
    <p:titleStyle>
      <a:lvl1pPr algn="l" rtl="0" eaLnBrk="1" fontAlgn="base" hangingPunct="1">
        <a:spcBef>
          <a:spcPct val="0"/>
        </a:spcBef>
        <a:spcAft>
          <a:spcPct val="0"/>
        </a:spcAft>
        <a:defRPr sz="3100" b="1">
          <a:solidFill>
            <a:srgbClr val="336699"/>
          </a:solidFill>
          <a:latin typeface="+mj-lt"/>
          <a:ea typeface="+mj-ea"/>
          <a:cs typeface="+mj-cs"/>
          <a:sym typeface="Arial" charset="0"/>
        </a:defRPr>
      </a:lvl1pPr>
      <a:lvl2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2pPr>
      <a:lvl3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3pPr>
      <a:lvl4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4pPr>
      <a:lvl5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5pPr>
      <a:lvl6pPr marL="411359"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6pPr>
      <a:lvl7pPr marL="822695"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7pPr>
      <a:lvl8pPr marL="1234076"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8pPr>
      <a:lvl9pPr marL="1645422"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9pPr>
    </p:titleStyle>
    <p:bodyStyle>
      <a:lvl1pPr marL="304794" indent="-304794" algn="l" rtl="0" eaLnBrk="1" fontAlgn="base" hangingPunct="1">
        <a:spcBef>
          <a:spcPts val="538"/>
        </a:spcBef>
        <a:spcAft>
          <a:spcPct val="0"/>
        </a:spcAft>
        <a:buClr>
          <a:srgbClr val="336699"/>
        </a:buClr>
        <a:buSzPct val="100000"/>
        <a:buFont typeface="Wingdings" charset="0"/>
        <a:buChar char="§"/>
        <a:defRPr sz="2200">
          <a:solidFill>
            <a:schemeClr val="tx1"/>
          </a:solidFill>
          <a:latin typeface="+mn-lt"/>
          <a:ea typeface="+mn-ea"/>
          <a:cs typeface="+mn-cs"/>
          <a:sym typeface="Arial" charset="0"/>
        </a:defRPr>
      </a:lvl1pPr>
      <a:lvl2pPr marL="630225" indent="-252408" algn="l" rtl="0" eaLnBrk="1" fontAlgn="base" hangingPunct="1">
        <a:spcBef>
          <a:spcPts val="538"/>
        </a:spcBef>
        <a:spcAft>
          <a:spcPct val="0"/>
        </a:spcAft>
        <a:buClr>
          <a:srgbClr val="000000"/>
        </a:buClr>
        <a:buSzPct val="100000"/>
        <a:buFont typeface="Arial" charset="0"/>
        <a:buChar char="–"/>
        <a:defRPr sz="2200">
          <a:solidFill>
            <a:schemeClr val="tx1"/>
          </a:solidFill>
          <a:latin typeface="+mn-lt"/>
          <a:ea typeface="+mn-ea"/>
          <a:cs typeface="+mn-cs"/>
          <a:sym typeface="Arial" charset="0"/>
        </a:defRPr>
      </a:lvl2pPr>
      <a:lvl3pPr marL="990581" indent="-201609" algn="l" rtl="0" eaLnBrk="1" fontAlgn="base" hangingPunct="1">
        <a:spcBef>
          <a:spcPts val="538"/>
        </a:spcBef>
        <a:spcAft>
          <a:spcPct val="0"/>
        </a:spcAft>
        <a:buClr>
          <a:srgbClr val="000000"/>
        </a:buClr>
        <a:buSzPct val="100000"/>
        <a:buFont typeface="Arial" charset="0"/>
        <a:buChar char="•"/>
        <a:defRPr sz="2200">
          <a:solidFill>
            <a:schemeClr val="tx1"/>
          </a:solidFill>
          <a:latin typeface="+mn-lt"/>
          <a:ea typeface="+mn-ea"/>
          <a:cs typeface="+mn-cs"/>
          <a:sym typeface="Arial" charset="0"/>
        </a:defRPr>
      </a:lvl3pPr>
      <a:lvl4pPr marL="1401735" indent="-20160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1811302" indent="-20160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228176"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639525"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050895"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462245"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822695" rtl="0" eaLnBrk="1" latinLnBrk="0" hangingPunct="1">
        <a:defRPr sz="1600" kern="1200">
          <a:solidFill>
            <a:schemeClr val="tx1"/>
          </a:solidFill>
          <a:latin typeface="+mn-lt"/>
          <a:ea typeface="+mn-ea"/>
          <a:cs typeface="+mn-cs"/>
        </a:defRPr>
      </a:lvl1pPr>
      <a:lvl2pPr marL="411359" algn="l" defTabSz="822695" rtl="0" eaLnBrk="1" latinLnBrk="0" hangingPunct="1">
        <a:defRPr sz="1600" kern="1200">
          <a:solidFill>
            <a:schemeClr val="tx1"/>
          </a:solidFill>
          <a:latin typeface="+mn-lt"/>
          <a:ea typeface="+mn-ea"/>
          <a:cs typeface="+mn-cs"/>
        </a:defRPr>
      </a:lvl2pPr>
      <a:lvl3pPr marL="822695" algn="l" defTabSz="822695" rtl="0" eaLnBrk="1" latinLnBrk="0" hangingPunct="1">
        <a:defRPr sz="1600" kern="1200">
          <a:solidFill>
            <a:schemeClr val="tx1"/>
          </a:solidFill>
          <a:latin typeface="+mn-lt"/>
          <a:ea typeface="+mn-ea"/>
          <a:cs typeface="+mn-cs"/>
        </a:defRPr>
      </a:lvl3pPr>
      <a:lvl4pPr marL="1234076" algn="l" defTabSz="822695" rtl="0" eaLnBrk="1" latinLnBrk="0" hangingPunct="1">
        <a:defRPr sz="1600" kern="1200">
          <a:solidFill>
            <a:schemeClr val="tx1"/>
          </a:solidFill>
          <a:latin typeface="+mn-lt"/>
          <a:ea typeface="+mn-ea"/>
          <a:cs typeface="+mn-cs"/>
        </a:defRPr>
      </a:lvl4pPr>
      <a:lvl5pPr marL="1645422" algn="l" defTabSz="822695" rtl="0" eaLnBrk="1" latinLnBrk="0" hangingPunct="1">
        <a:defRPr sz="1600" kern="1200">
          <a:solidFill>
            <a:schemeClr val="tx1"/>
          </a:solidFill>
          <a:latin typeface="+mn-lt"/>
          <a:ea typeface="+mn-ea"/>
          <a:cs typeface="+mn-cs"/>
        </a:defRPr>
      </a:lvl5pPr>
      <a:lvl6pPr marL="2056781" algn="l" defTabSz="822695" rtl="0" eaLnBrk="1" latinLnBrk="0" hangingPunct="1">
        <a:defRPr sz="1600" kern="1200">
          <a:solidFill>
            <a:schemeClr val="tx1"/>
          </a:solidFill>
          <a:latin typeface="+mn-lt"/>
          <a:ea typeface="+mn-ea"/>
          <a:cs typeface="+mn-cs"/>
        </a:defRPr>
      </a:lvl6pPr>
      <a:lvl7pPr marL="2468136" algn="l" defTabSz="822695" rtl="0" eaLnBrk="1" latinLnBrk="0" hangingPunct="1">
        <a:defRPr sz="1600" kern="1200">
          <a:solidFill>
            <a:schemeClr val="tx1"/>
          </a:solidFill>
          <a:latin typeface="+mn-lt"/>
          <a:ea typeface="+mn-ea"/>
          <a:cs typeface="+mn-cs"/>
        </a:defRPr>
      </a:lvl7pPr>
      <a:lvl8pPr marL="2879494" algn="l" defTabSz="822695" rtl="0" eaLnBrk="1" latinLnBrk="0" hangingPunct="1">
        <a:defRPr sz="1600" kern="1200">
          <a:solidFill>
            <a:schemeClr val="tx1"/>
          </a:solidFill>
          <a:latin typeface="+mn-lt"/>
          <a:ea typeface="+mn-ea"/>
          <a:cs typeface="+mn-cs"/>
        </a:defRPr>
      </a:lvl8pPr>
      <a:lvl9pPr marL="3290847" algn="l" defTabSz="822695"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12113" y="304800"/>
            <a:ext cx="711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57200" y="1177925"/>
            <a:ext cx="822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4286" tIns="34286" rIns="34286" bIns="34286"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5125" name="Rectangle 5"/>
          <p:cNvSpPr>
            <a:spLocks noGrp="1" noChangeArrowheads="1"/>
          </p:cNvSpPr>
          <p:nvPr>
            <p:ph type="body" idx="1"/>
          </p:nvPr>
        </p:nvSpPr>
        <p:spPr bwMode="auto">
          <a:xfrm>
            <a:off x="457200" y="2286002"/>
            <a:ext cx="82296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4286" tIns="34286" rIns="34286" bIns="3428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extLst>
      <p:ext uri="{BB962C8B-B14F-4D97-AF65-F5344CB8AC3E}">
        <p14:creationId xmlns:p14="http://schemas.microsoft.com/office/powerpoint/2010/main" val="12372640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ransition xmlns:p14="http://schemas.microsoft.com/office/powerpoint/2010/main"/>
  <p:hf hdr="0" ftr="0" dt="0"/>
  <p:txStyles>
    <p:titleStyle>
      <a:lvl1pPr algn="l" rtl="0" eaLnBrk="1" fontAlgn="base" hangingPunct="1">
        <a:spcBef>
          <a:spcPct val="0"/>
        </a:spcBef>
        <a:spcAft>
          <a:spcPct val="0"/>
        </a:spcAft>
        <a:defRPr sz="3100" b="1">
          <a:solidFill>
            <a:srgbClr val="336699"/>
          </a:solidFill>
          <a:latin typeface="+mj-lt"/>
          <a:ea typeface="+mj-ea"/>
          <a:cs typeface="+mj-cs"/>
          <a:sym typeface="Arial" charset="0"/>
        </a:defRPr>
      </a:lvl1pPr>
      <a:lvl2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2pPr>
      <a:lvl3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3pPr>
      <a:lvl4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4pPr>
      <a:lvl5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5pPr>
      <a:lvl6pPr marL="411359"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6pPr>
      <a:lvl7pPr marL="822695"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7pPr>
      <a:lvl8pPr marL="1234076"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8pPr>
      <a:lvl9pPr marL="1645422"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9pPr>
    </p:titleStyle>
    <p:bodyStyle>
      <a:lvl1pPr marL="304794" indent="-304794" algn="l" rtl="0" eaLnBrk="1" fontAlgn="base" hangingPunct="1">
        <a:spcBef>
          <a:spcPts val="538"/>
        </a:spcBef>
        <a:spcAft>
          <a:spcPct val="0"/>
        </a:spcAft>
        <a:buClr>
          <a:srgbClr val="336699"/>
        </a:buClr>
        <a:buSzPct val="100000"/>
        <a:buFont typeface="Wingdings" charset="0"/>
        <a:buChar char="§"/>
        <a:defRPr sz="2200">
          <a:solidFill>
            <a:schemeClr val="tx1"/>
          </a:solidFill>
          <a:latin typeface="+mn-lt"/>
          <a:ea typeface="+mn-ea"/>
          <a:cs typeface="+mn-cs"/>
          <a:sym typeface="Arial" charset="0"/>
        </a:defRPr>
      </a:lvl1pPr>
      <a:lvl2pPr marL="630225" indent="-252408" algn="l" rtl="0" eaLnBrk="1" fontAlgn="base" hangingPunct="1">
        <a:spcBef>
          <a:spcPts val="538"/>
        </a:spcBef>
        <a:spcAft>
          <a:spcPct val="0"/>
        </a:spcAft>
        <a:buClr>
          <a:srgbClr val="000000"/>
        </a:buClr>
        <a:buSzPct val="100000"/>
        <a:buFont typeface="Arial" charset="0"/>
        <a:buChar char="–"/>
        <a:defRPr sz="2200">
          <a:solidFill>
            <a:schemeClr val="tx1"/>
          </a:solidFill>
          <a:latin typeface="+mn-lt"/>
          <a:ea typeface="+mn-ea"/>
          <a:cs typeface="+mn-cs"/>
          <a:sym typeface="Arial" charset="0"/>
        </a:defRPr>
      </a:lvl2pPr>
      <a:lvl3pPr marL="990581" indent="-201609" algn="l" rtl="0" eaLnBrk="1" fontAlgn="base" hangingPunct="1">
        <a:spcBef>
          <a:spcPts val="538"/>
        </a:spcBef>
        <a:spcAft>
          <a:spcPct val="0"/>
        </a:spcAft>
        <a:buClr>
          <a:srgbClr val="000000"/>
        </a:buClr>
        <a:buSzPct val="100000"/>
        <a:buFont typeface="Arial" charset="0"/>
        <a:buChar char="•"/>
        <a:defRPr sz="2200">
          <a:solidFill>
            <a:schemeClr val="tx1"/>
          </a:solidFill>
          <a:latin typeface="+mn-lt"/>
          <a:ea typeface="+mn-ea"/>
          <a:cs typeface="+mn-cs"/>
          <a:sym typeface="Arial" charset="0"/>
        </a:defRPr>
      </a:lvl3pPr>
      <a:lvl4pPr marL="1401735" indent="-20160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1811302" indent="-20160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228176"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639525"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050895"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462245"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822695" rtl="0" eaLnBrk="1" latinLnBrk="0" hangingPunct="1">
        <a:defRPr sz="1600" kern="1200">
          <a:solidFill>
            <a:schemeClr val="tx1"/>
          </a:solidFill>
          <a:latin typeface="+mn-lt"/>
          <a:ea typeface="+mn-ea"/>
          <a:cs typeface="+mn-cs"/>
        </a:defRPr>
      </a:lvl1pPr>
      <a:lvl2pPr marL="411359" algn="l" defTabSz="822695" rtl="0" eaLnBrk="1" latinLnBrk="0" hangingPunct="1">
        <a:defRPr sz="1600" kern="1200">
          <a:solidFill>
            <a:schemeClr val="tx1"/>
          </a:solidFill>
          <a:latin typeface="+mn-lt"/>
          <a:ea typeface="+mn-ea"/>
          <a:cs typeface="+mn-cs"/>
        </a:defRPr>
      </a:lvl2pPr>
      <a:lvl3pPr marL="822695" algn="l" defTabSz="822695" rtl="0" eaLnBrk="1" latinLnBrk="0" hangingPunct="1">
        <a:defRPr sz="1600" kern="1200">
          <a:solidFill>
            <a:schemeClr val="tx1"/>
          </a:solidFill>
          <a:latin typeface="+mn-lt"/>
          <a:ea typeface="+mn-ea"/>
          <a:cs typeface="+mn-cs"/>
        </a:defRPr>
      </a:lvl3pPr>
      <a:lvl4pPr marL="1234076" algn="l" defTabSz="822695" rtl="0" eaLnBrk="1" latinLnBrk="0" hangingPunct="1">
        <a:defRPr sz="1600" kern="1200">
          <a:solidFill>
            <a:schemeClr val="tx1"/>
          </a:solidFill>
          <a:latin typeface="+mn-lt"/>
          <a:ea typeface="+mn-ea"/>
          <a:cs typeface="+mn-cs"/>
        </a:defRPr>
      </a:lvl4pPr>
      <a:lvl5pPr marL="1645422" algn="l" defTabSz="822695" rtl="0" eaLnBrk="1" latinLnBrk="0" hangingPunct="1">
        <a:defRPr sz="1600" kern="1200">
          <a:solidFill>
            <a:schemeClr val="tx1"/>
          </a:solidFill>
          <a:latin typeface="+mn-lt"/>
          <a:ea typeface="+mn-ea"/>
          <a:cs typeface="+mn-cs"/>
        </a:defRPr>
      </a:lvl5pPr>
      <a:lvl6pPr marL="2056781" algn="l" defTabSz="822695" rtl="0" eaLnBrk="1" latinLnBrk="0" hangingPunct="1">
        <a:defRPr sz="1600" kern="1200">
          <a:solidFill>
            <a:schemeClr val="tx1"/>
          </a:solidFill>
          <a:latin typeface="+mn-lt"/>
          <a:ea typeface="+mn-ea"/>
          <a:cs typeface="+mn-cs"/>
        </a:defRPr>
      </a:lvl6pPr>
      <a:lvl7pPr marL="2468136" algn="l" defTabSz="822695" rtl="0" eaLnBrk="1" latinLnBrk="0" hangingPunct="1">
        <a:defRPr sz="1600" kern="1200">
          <a:solidFill>
            <a:schemeClr val="tx1"/>
          </a:solidFill>
          <a:latin typeface="+mn-lt"/>
          <a:ea typeface="+mn-ea"/>
          <a:cs typeface="+mn-cs"/>
        </a:defRPr>
      </a:lvl7pPr>
      <a:lvl8pPr marL="2879494" algn="l" defTabSz="822695" rtl="0" eaLnBrk="1" latinLnBrk="0" hangingPunct="1">
        <a:defRPr sz="1600" kern="1200">
          <a:solidFill>
            <a:schemeClr val="tx1"/>
          </a:solidFill>
          <a:latin typeface="+mn-lt"/>
          <a:ea typeface="+mn-ea"/>
          <a:cs typeface="+mn-cs"/>
        </a:defRPr>
      </a:lvl8pPr>
      <a:lvl9pPr marL="3290847" algn="l" defTabSz="822695"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14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6041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2430" y="304324"/>
            <a:ext cx="71151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60420" name="Rectangle 4"/>
          <p:cNvSpPr>
            <a:spLocks noGrp="1" noChangeArrowheads="1"/>
          </p:cNvSpPr>
          <p:nvPr>
            <p:ph type="title"/>
          </p:nvPr>
        </p:nvSpPr>
        <p:spPr bwMode="auto">
          <a:xfrm>
            <a:off x="227013" y="130493"/>
            <a:ext cx="8229600"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4283" tIns="34283" rIns="34283" bIns="34283"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60421" name="Rectangle 5"/>
          <p:cNvSpPr>
            <a:spLocks noGrp="1" noChangeArrowheads="1"/>
          </p:cNvSpPr>
          <p:nvPr>
            <p:ph type="body" idx="1"/>
          </p:nvPr>
        </p:nvSpPr>
        <p:spPr bwMode="auto">
          <a:xfrm>
            <a:off x="227013" y="1466071"/>
            <a:ext cx="8459787" cy="484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4283" tIns="34283" rIns="34283" bIns="34283"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a:t>
            </a:r>
            <a:r>
              <a:rPr lang="en-US" dirty="0" smtClean="0">
                <a:sym typeface="Arial" charset="0"/>
              </a:rPr>
              <a:t>level</a:t>
            </a:r>
            <a:endParaRPr lang="en-US" dirty="0">
              <a:sym typeface="Arial" charset="0"/>
            </a:endParaRPr>
          </a:p>
        </p:txBody>
      </p:sp>
    </p:spTree>
    <p:extLst>
      <p:ext uri="{BB962C8B-B14F-4D97-AF65-F5344CB8AC3E}">
        <p14:creationId xmlns:p14="http://schemas.microsoft.com/office/powerpoint/2010/main" val="129734680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ransition xmlns:p14="http://schemas.microsoft.com/office/powerpoint/2010/main"/>
  <p:hf hdr="0" ftr="0" dt="0"/>
  <p:txStyles>
    <p:titleStyle>
      <a:lvl1pPr algn="l" rtl="0" eaLnBrk="1" fontAlgn="base" hangingPunct="1">
        <a:spcBef>
          <a:spcPct val="0"/>
        </a:spcBef>
        <a:spcAft>
          <a:spcPct val="0"/>
        </a:spcAft>
        <a:defRPr sz="2800" b="1">
          <a:solidFill>
            <a:schemeClr val="bg1"/>
          </a:solidFill>
          <a:latin typeface="+mj-lt"/>
          <a:ea typeface="+mj-ea"/>
          <a:cs typeface="+mj-cs"/>
          <a:sym typeface="Arial" charset="0"/>
        </a:defRPr>
      </a:lvl1pPr>
      <a:lvl2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2pPr>
      <a:lvl3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3pPr>
      <a:lvl4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4pPr>
      <a:lvl5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5pPr>
      <a:lvl6pPr marL="411352"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6pPr>
      <a:lvl7pPr marL="822698"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7pPr>
      <a:lvl8pPr marL="1234055"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8pPr>
      <a:lvl9pPr marL="1645402"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9pPr>
    </p:titleStyle>
    <p:bodyStyle>
      <a:lvl1pPr marL="225425" indent="-225425" algn="l" rtl="0" eaLnBrk="1" fontAlgn="base" hangingPunct="1">
        <a:spcBef>
          <a:spcPts val="540"/>
        </a:spcBef>
        <a:spcAft>
          <a:spcPct val="0"/>
        </a:spcAft>
        <a:buClrTx/>
        <a:buSzPct val="100000"/>
        <a:buFont typeface="Arial"/>
        <a:buChar char="•"/>
        <a:defRPr sz="2200" b="1">
          <a:solidFill>
            <a:schemeClr val="tx1"/>
          </a:solidFill>
          <a:latin typeface="+mn-lt"/>
          <a:ea typeface="+mn-ea"/>
          <a:cs typeface="+mn-cs"/>
          <a:sym typeface="Arial" charset="0"/>
        </a:defRPr>
      </a:lvl1pPr>
      <a:lvl2pPr marL="457200" indent="-230188" algn="l" rtl="0" eaLnBrk="1" fontAlgn="base" hangingPunct="1">
        <a:spcBef>
          <a:spcPts val="540"/>
        </a:spcBef>
        <a:spcAft>
          <a:spcPct val="0"/>
        </a:spcAft>
        <a:buClr>
          <a:srgbClr val="000000"/>
        </a:buClr>
        <a:buSzPct val="100000"/>
        <a:buFont typeface="Arial" charset="0"/>
        <a:buChar char="–"/>
        <a:defRPr sz="2200" b="1">
          <a:solidFill>
            <a:schemeClr val="tx1"/>
          </a:solidFill>
          <a:latin typeface="+mn-lt"/>
          <a:ea typeface="+mn-ea"/>
          <a:cs typeface="+mn-cs"/>
          <a:sym typeface="Arial" charset="0"/>
        </a:defRPr>
      </a:lvl2pPr>
      <a:lvl3pPr marL="685800" indent="-231775" algn="l" rtl="0" eaLnBrk="1" fontAlgn="base" hangingPunct="1">
        <a:spcBef>
          <a:spcPts val="540"/>
        </a:spcBef>
        <a:spcAft>
          <a:spcPct val="0"/>
        </a:spcAft>
        <a:buClr>
          <a:srgbClr val="000000"/>
        </a:buClr>
        <a:buSzPct val="100000"/>
        <a:buFont typeface="Arial" charset="0"/>
        <a:buChar char="•"/>
        <a:defRPr sz="2200" b="1">
          <a:solidFill>
            <a:schemeClr val="tx1"/>
          </a:solidFill>
          <a:latin typeface="+mn-lt"/>
          <a:ea typeface="+mn-ea"/>
          <a:cs typeface="+mn-cs"/>
          <a:sym typeface="Arial" charset="0"/>
        </a:defRPr>
      </a:lvl3pPr>
      <a:lvl4pPr marL="915988" indent="-233363" algn="l" rtl="0" eaLnBrk="1" fontAlgn="base" hangingPunct="1">
        <a:spcBef>
          <a:spcPts val="450"/>
        </a:spcBef>
        <a:spcAft>
          <a:spcPct val="0"/>
        </a:spcAft>
        <a:buClr>
          <a:srgbClr val="000000"/>
        </a:buClr>
        <a:buSzPct val="100000"/>
        <a:buFont typeface="Arial" charset="0"/>
        <a:buChar char="–"/>
        <a:defRPr sz="2000" b="1">
          <a:solidFill>
            <a:schemeClr val="tx1"/>
          </a:solidFill>
          <a:latin typeface="+mn-lt"/>
          <a:ea typeface="+mn-ea"/>
          <a:cs typeface="+mn-cs"/>
          <a:sym typeface="Arial" charset="0"/>
        </a:defRPr>
      </a:lvl4pPr>
      <a:lvl5pPr marL="1428750" indent="-201613" algn="l" defTabSz="857250"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228147" indent="-205676"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639498" indent="-205676"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050851" indent="-205676"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462200" indent="-205676"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822698" rtl="0" eaLnBrk="1" latinLnBrk="0" hangingPunct="1">
        <a:defRPr sz="1600" kern="1200">
          <a:solidFill>
            <a:schemeClr val="tx1"/>
          </a:solidFill>
          <a:latin typeface="+mn-lt"/>
          <a:ea typeface="+mn-ea"/>
          <a:cs typeface="+mn-cs"/>
        </a:defRPr>
      </a:lvl1pPr>
      <a:lvl2pPr marL="411352" algn="l" defTabSz="822698" rtl="0" eaLnBrk="1" latinLnBrk="0" hangingPunct="1">
        <a:defRPr sz="1600" kern="1200">
          <a:solidFill>
            <a:schemeClr val="tx1"/>
          </a:solidFill>
          <a:latin typeface="+mn-lt"/>
          <a:ea typeface="+mn-ea"/>
          <a:cs typeface="+mn-cs"/>
        </a:defRPr>
      </a:lvl2pPr>
      <a:lvl3pPr marL="822698" algn="l" defTabSz="822698" rtl="0" eaLnBrk="1" latinLnBrk="0" hangingPunct="1">
        <a:defRPr sz="1600" kern="1200">
          <a:solidFill>
            <a:schemeClr val="tx1"/>
          </a:solidFill>
          <a:latin typeface="+mn-lt"/>
          <a:ea typeface="+mn-ea"/>
          <a:cs typeface="+mn-cs"/>
        </a:defRPr>
      </a:lvl3pPr>
      <a:lvl4pPr marL="1234055" algn="l" defTabSz="822698" rtl="0" eaLnBrk="1" latinLnBrk="0" hangingPunct="1">
        <a:defRPr sz="1600" kern="1200">
          <a:solidFill>
            <a:schemeClr val="tx1"/>
          </a:solidFill>
          <a:latin typeface="+mn-lt"/>
          <a:ea typeface="+mn-ea"/>
          <a:cs typeface="+mn-cs"/>
        </a:defRPr>
      </a:lvl4pPr>
      <a:lvl5pPr marL="1645402" algn="l" defTabSz="822698" rtl="0" eaLnBrk="1" latinLnBrk="0" hangingPunct="1">
        <a:defRPr sz="1600" kern="1200">
          <a:solidFill>
            <a:schemeClr val="tx1"/>
          </a:solidFill>
          <a:latin typeface="+mn-lt"/>
          <a:ea typeface="+mn-ea"/>
          <a:cs typeface="+mn-cs"/>
        </a:defRPr>
      </a:lvl5pPr>
      <a:lvl6pPr marL="2056754" algn="l" defTabSz="822698" rtl="0" eaLnBrk="1" latinLnBrk="0" hangingPunct="1">
        <a:defRPr sz="1600" kern="1200">
          <a:solidFill>
            <a:schemeClr val="tx1"/>
          </a:solidFill>
          <a:latin typeface="+mn-lt"/>
          <a:ea typeface="+mn-ea"/>
          <a:cs typeface="+mn-cs"/>
        </a:defRPr>
      </a:lvl6pPr>
      <a:lvl7pPr marL="2468102" algn="l" defTabSz="822698" rtl="0" eaLnBrk="1" latinLnBrk="0" hangingPunct="1">
        <a:defRPr sz="1600" kern="1200">
          <a:solidFill>
            <a:schemeClr val="tx1"/>
          </a:solidFill>
          <a:latin typeface="+mn-lt"/>
          <a:ea typeface="+mn-ea"/>
          <a:cs typeface="+mn-cs"/>
        </a:defRPr>
      </a:lvl7pPr>
      <a:lvl8pPr marL="2879454" algn="l" defTabSz="822698" rtl="0" eaLnBrk="1" latinLnBrk="0" hangingPunct="1">
        <a:defRPr sz="1600" kern="1200">
          <a:solidFill>
            <a:schemeClr val="tx1"/>
          </a:solidFill>
          <a:latin typeface="+mn-lt"/>
          <a:ea typeface="+mn-ea"/>
          <a:cs typeface="+mn-cs"/>
        </a:defRPr>
      </a:lvl8pPr>
      <a:lvl9pPr marL="3290805" algn="l" defTabSz="822698"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Rectangle 16"/>
          <p:cNvSpPr/>
          <p:nvPr/>
        </p:nvSpPr>
        <p:spPr>
          <a:xfrm>
            <a:off x="0" y="981075"/>
            <a:ext cx="9144000" cy="53435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9047" tIns="9523" rIns="19047" bIns="9523" anchor="ctr">
            <a:prstTxWarp prst="textNoShape">
              <a:avLst/>
            </a:prstTxWarp>
          </a:bodyPr>
          <a:lstStyle/>
          <a:p>
            <a:pPr algn="ctr" defTabSz="522138" fontAlgn="auto">
              <a:spcBef>
                <a:spcPts val="0"/>
              </a:spcBef>
              <a:spcAft>
                <a:spcPts val="0"/>
              </a:spcAft>
              <a:defRPr/>
            </a:pPr>
            <a:endParaRPr lang="en-US" sz="1800">
              <a:solidFill>
                <a:srgbClr val="EFE7C3"/>
              </a:solidFill>
              <a:ea typeface="ＭＳ Ｐゴシック" charset="-128"/>
              <a:cs typeface="ＭＳ Ｐゴシック" charset="-128"/>
            </a:endParaRPr>
          </a:p>
        </p:txBody>
      </p:sp>
      <p:sp>
        <p:nvSpPr>
          <p:cNvPr id="10" name="Date Placeholder 3"/>
          <p:cNvSpPr>
            <a:spLocks noGrp="1"/>
          </p:cNvSpPr>
          <p:nvPr>
            <p:ph type="dt" sz="half" idx="2"/>
          </p:nvPr>
        </p:nvSpPr>
        <p:spPr>
          <a:xfrm>
            <a:off x="200025" y="6516711"/>
            <a:ext cx="760413" cy="265089"/>
          </a:xfrm>
          <a:prstGeom prst="rect">
            <a:avLst/>
          </a:prstGeom>
        </p:spPr>
        <p:txBody>
          <a:bodyPr/>
          <a:lstStyle>
            <a:lvl1pPr>
              <a:defRPr sz="900"/>
            </a:lvl1pPr>
          </a:lstStyle>
          <a:p>
            <a:pPr defTabSz="457200" fontAlgn="auto">
              <a:spcBef>
                <a:spcPts val="0"/>
              </a:spcBef>
              <a:spcAft>
                <a:spcPts val="0"/>
              </a:spcAft>
            </a:pPr>
            <a:r>
              <a:rPr lang="en-US" smtClean="0">
                <a:solidFill>
                  <a:prstClr val="black"/>
                </a:solidFill>
                <a:latin typeface="Arial"/>
              </a:rPr>
              <a:t>1/22/2013</a:t>
            </a:r>
            <a:endParaRPr lang="en-US">
              <a:solidFill>
                <a:prstClr val="black"/>
              </a:solidFill>
              <a:latin typeface="Arial"/>
            </a:endParaRPr>
          </a:p>
        </p:txBody>
      </p:sp>
      <p:sp>
        <p:nvSpPr>
          <p:cNvPr id="11" name="Footer Placeholder 4"/>
          <p:cNvSpPr>
            <a:spLocks noGrp="1"/>
          </p:cNvSpPr>
          <p:nvPr>
            <p:ph type="ftr" sz="quarter" idx="3"/>
          </p:nvPr>
        </p:nvSpPr>
        <p:spPr>
          <a:xfrm>
            <a:off x="960438" y="6516711"/>
            <a:ext cx="5486400" cy="259278"/>
          </a:xfrm>
          <a:prstGeom prst="rect">
            <a:avLst/>
          </a:prstGeom>
        </p:spPr>
        <p:txBody>
          <a:bodyPr/>
          <a:lstStyle>
            <a:lvl1pPr algn="ctr">
              <a:defRPr sz="900"/>
            </a:lvl1pPr>
          </a:lstStyle>
          <a:p>
            <a:pPr defTabSz="457200" fontAlgn="auto">
              <a:spcBef>
                <a:spcPts val="0"/>
              </a:spcBef>
              <a:spcAft>
                <a:spcPts val="0"/>
              </a:spcAft>
            </a:pPr>
            <a:r>
              <a:rPr lang="en-US" smtClean="0">
                <a:solidFill>
                  <a:prstClr val="black"/>
                </a:solidFill>
                <a:latin typeface="Arial"/>
              </a:rPr>
              <a:t>Computational Research Division | Lawrence Berkeley National Laboratory | Department of Energy</a:t>
            </a:r>
            <a:endParaRPr lang="en-US">
              <a:solidFill>
                <a:prstClr val="black"/>
              </a:solidFill>
              <a:latin typeface="Arial"/>
            </a:endParaRPr>
          </a:p>
        </p:txBody>
      </p:sp>
      <p:sp>
        <p:nvSpPr>
          <p:cNvPr id="16" name="Slide Number Placeholder 5"/>
          <p:cNvSpPr>
            <a:spLocks noGrp="1"/>
          </p:cNvSpPr>
          <p:nvPr>
            <p:ph type="sldNum" sz="quarter" idx="4"/>
          </p:nvPr>
        </p:nvSpPr>
        <p:spPr>
          <a:xfrm>
            <a:off x="6477000" y="6516711"/>
            <a:ext cx="672546" cy="250614"/>
          </a:xfrm>
          <a:prstGeom prst="rect">
            <a:avLst/>
          </a:prstGeom>
        </p:spPr>
        <p:txBody>
          <a:bodyPr/>
          <a:lstStyle>
            <a:lvl1pPr algn="r">
              <a:defRPr sz="900"/>
            </a:lvl1pPr>
          </a:lstStyle>
          <a:p>
            <a:pPr defTabSz="457200" fontAlgn="auto">
              <a:spcBef>
                <a:spcPts val="0"/>
              </a:spcBef>
              <a:spcAft>
                <a:spcPts val="0"/>
              </a:spcAft>
            </a:pPr>
            <a:fld id="{C41FD94A-3280-6B4A-962C-1D6736B77269}" type="slidenum">
              <a:rPr lang="en-US" smtClean="0">
                <a:solidFill>
                  <a:prstClr val="black"/>
                </a:solidFill>
                <a:latin typeface="Arial"/>
              </a:rPr>
              <a:pPr defTabSz="457200" fontAlgn="auto">
                <a:spcBef>
                  <a:spcPts val="0"/>
                </a:spcBef>
                <a:spcAft>
                  <a:spcPts val="0"/>
                </a:spcAft>
              </a:pPr>
              <a:t>‹#›</a:t>
            </a:fld>
            <a:endParaRPr lang="en-US">
              <a:solidFill>
                <a:prstClr val="black"/>
              </a:solidFill>
              <a:latin typeface="Arial"/>
            </a:endParaRPr>
          </a:p>
        </p:txBody>
      </p:sp>
      <p:sp>
        <p:nvSpPr>
          <p:cNvPr id="2" name="Title Placeholder 1"/>
          <p:cNvSpPr>
            <a:spLocks noGrp="1"/>
          </p:cNvSpPr>
          <p:nvPr>
            <p:ph type="title"/>
          </p:nvPr>
        </p:nvSpPr>
        <p:spPr>
          <a:xfrm>
            <a:off x="914400" y="71438"/>
            <a:ext cx="7772400" cy="769143"/>
          </a:xfrm>
          <a:prstGeom prst="rect">
            <a:avLst/>
          </a:prstGeom>
        </p:spPr>
        <p:txBody>
          <a:bodyPr vert="horz" lIns="91440" tIns="45720" rIns="91440" bIns="45720" rtlCol="0" anchor="ctr">
            <a:noAutofit/>
          </a:bodyPr>
          <a:lstStyle/>
          <a:p>
            <a:r>
              <a:rPr lang="en-US" smtClean="0"/>
              <a:t>Click to edit Master title style</a:t>
            </a:r>
            <a:endParaRPr dirty="0"/>
          </a:p>
        </p:txBody>
      </p:sp>
      <p:sp>
        <p:nvSpPr>
          <p:cNvPr id="3" name="Text Placeholder 2"/>
          <p:cNvSpPr>
            <a:spLocks noGrp="1"/>
          </p:cNvSpPr>
          <p:nvPr>
            <p:ph type="body" idx="1"/>
          </p:nvPr>
        </p:nvSpPr>
        <p:spPr>
          <a:xfrm>
            <a:off x="914400" y="1295400"/>
            <a:ext cx="7313613" cy="48920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8" name="Picture 16" descr="LBL_logo_bl_notext.png"/>
          <p:cNvPicPr>
            <a:picLocks noChangeAspect="1"/>
          </p:cNvPicPr>
          <p:nvPr/>
        </p:nvPicPr>
        <p:blipFill>
          <a:blip r:embed="rId3"/>
          <a:srcRect/>
          <a:stretch>
            <a:fillRect/>
          </a:stretch>
        </p:blipFill>
        <p:spPr bwMode="auto">
          <a:xfrm>
            <a:off x="192088" y="250825"/>
            <a:ext cx="628650" cy="476250"/>
          </a:xfrm>
          <a:prstGeom prst="rect">
            <a:avLst/>
          </a:prstGeom>
          <a:noFill/>
          <a:ln w="9525">
            <a:noFill/>
            <a:miter lim="800000"/>
            <a:headEnd/>
            <a:tailEnd/>
          </a:ln>
        </p:spPr>
      </p:pic>
      <p:cxnSp>
        <p:nvCxnSpPr>
          <p:cNvPr id="20" name="Straight Connector 19"/>
          <p:cNvCxnSpPr/>
          <p:nvPr/>
        </p:nvCxnSpPr>
        <p:spPr>
          <a:xfrm>
            <a:off x="0" y="965200"/>
            <a:ext cx="91440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2" name="Picture 16" descr="DOE_Office_Science_blk_side.png"/>
          <p:cNvPicPr>
            <a:picLocks noChangeAspect="1"/>
          </p:cNvPicPr>
          <p:nvPr/>
        </p:nvPicPr>
        <p:blipFill>
          <a:blip r:embed="rId4"/>
          <a:srcRect/>
          <a:stretch>
            <a:fillRect/>
          </a:stretch>
        </p:blipFill>
        <p:spPr bwMode="auto">
          <a:xfrm>
            <a:off x="7684162" y="6516711"/>
            <a:ext cx="1268346" cy="214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Lst>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spcBef>
          <a:spcPts val="800"/>
        </a:spcBef>
        <a:buClr>
          <a:schemeClr val="accent1"/>
        </a:buClr>
        <a:buSzPct val="100000"/>
        <a:buFont typeface="Arial"/>
        <a:buNone/>
        <a:defRPr sz="1800" kern="1200">
          <a:solidFill>
            <a:schemeClr val="tx1"/>
          </a:solidFill>
          <a:latin typeface="+mn-lt"/>
          <a:ea typeface="+mn-ea"/>
          <a:cs typeface="+mn-cs"/>
        </a:defRPr>
      </a:lvl1pPr>
      <a:lvl2pPr marL="230188" indent="-230188" algn="l" defTabSz="914400" rtl="0" eaLnBrk="1" latinLnBrk="0" hangingPunct="1">
        <a:spcBef>
          <a:spcPts val="400"/>
        </a:spcBef>
        <a:buClr>
          <a:schemeClr val="accent1"/>
        </a:buClr>
        <a:buSzPct val="100000"/>
        <a:buFont typeface="Arial"/>
        <a:buChar char="•"/>
        <a:defRPr sz="1800" kern="1200">
          <a:solidFill>
            <a:schemeClr val="tx1"/>
          </a:solidFill>
          <a:latin typeface="+mn-lt"/>
          <a:ea typeface="+mn-ea"/>
          <a:cs typeface="+mn-cs"/>
        </a:defRPr>
      </a:lvl2pPr>
      <a:lvl3pPr marL="460375" indent="-230188" algn="l" defTabSz="914400" rtl="0" eaLnBrk="1" latinLnBrk="0" hangingPunct="1">
        <a:spcBef>
          <a:spcPts val="0"/>
        </a:spcBef>
        <a:buClr>
          <a:schemeClr val="accent1"/>
        </a:buClr>
        <a:buSzPct val="100000"/>
        <a:buFont typeface="Lucida Grande"/>
        <a:buChar char="–"/>
        <a:defRPr sz="1800" kern="1200">
          <a:solidFill>
            <a:schemeClr val="tx1"/>
          </a:solidFill>
          <a:latin typeface="+mn-lt"/>
          <a:ea typeface="+mn-ea"/>
          <a:cs typeface="+mn-cs"/>
        </a:defRPr>
      </a:lvl3pPr>
      <a:lvl4pPr marL="1597025" indent="-341313" algn="l" defTabSz="914400" rtl="0" eaLnBrk="1" latinLnBrk="0" hangingPunct="1">
        <a:spcBef>
          <a:spcPts val="600"/>
        </a:spcBef>
        <a:buClr>
          <a:schemeClr val="accent1"/>
        </a:buClr>
        <a:buSzPct val="100000"/>
        <a:buFont typeface="Arial"/>
        <a:buChar char="•"/>
        <a:defRPr sz="1800" kern="1200">
          <a:solidFill>
            <a:schemeClr val="tx1"/>
          </a:solidFill>
          <a:latin typeface="+mn-lt"/>
          <a:ea typeface="+mn-ea"/>
          <a:cs typeface="+mn-cs"/>
        </a:defRPr>
      </a:lvl4pPr>
      <a:lvl5pPr marL="1938338" indent="-341313" algn="l" defTabSz="914400" rtl="0" eaLnBrk="1" latinLnBrk="0" hangingPunct="1">
        <a:spcBef>
          <a:spcPts val="600"/>
        </a:spcBef>
        <a:buClr>
          <a:schemeClr val="accent1"/>
        </a:buClr>
        <a:buSzPct val="100000"/>
        <a:buFont typeface="Arial"/>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2113" y="304800"/>
            <a:ext cx="711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57200" y="1177925"/>
            <a:ext cx="822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4286" tIns="34286" rIns="34286" bIns="34286"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5125" name="Rectangle 5"/>
          <p:cNvSpPr>
            <a:spLocks noGrp="1" noChangeArrowheads="1"/>
          </p:cNvSpPr>
          <p:nvPr>
            <p:ph type="body" idx="1"/>
          </p:nvPr>
        </p:nvSpPr>
        <p:spPr bwMode="auto">
          <a:xfrm>
            <a:off x="457200" y="2286002"/>
            <a:ext cx="82296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4286" tIns="34286" rIns="34286" bIns="3428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extLst>
      <p:ext uri="{BB962C8B-B14F-4D97-AF65-F5344CB8AC3E}">
        <p14:creationId xmlns:p14="http://schemas.microsoft.com/office/powerpoint/2010/main" val="1237264061"/>
      </p:ext>
    </p:extLst>
  </p:cSld>
  <p:clrMap bg1="lt1" tx1="dk1" bg2="lt2" tx2="dk2" accent1="accent1" accent2="accent2" accent3="accent3" accent4="accent4" accent5="accent5" accent6="accent6" hlink="hlink" folHlink="folHlink"/>
  <p:sldLayoutIdLst>
    <p:sldLayoutId id="2147483709" r:id="rId1"/>
  </p:sldLayoutIdLst>
  <p:transition xmlns:p14="http://schemas.microsoft.com/office/powerpoint/2010/main"/>
  <p:hf hdr="0" ftr="0" dt="0"/>
  <p:txStyles>
    <p:titleStyle>
      <a:lvl1pPr algn="l" rtl="0" eaLnBrk="1" fontAlgn="base" hangingPunct="1">
        <a:spcBef>
          <a:spcPct val="0"/>
        </a:spcBef>
        <a:spcAft>
          <a:spcPct val="0"/>
        </a:spcAft>
        <a:defRPr sz="3100" b="1">
          <a:solidFill>
            <a:srgbClr val="336699"/>
          </a:solidFill>
          <a:latin typeface="+mj-lt"/>
          <a:ea typeface="+mj-ea"/>
          <a:cs typeface="+mj-cs"/>
          <a:sym typeface="Arial" charset="0"/>
        </a:defRPr>
      </a:lvl1pPr>
      <a:lvl2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2pPr>
      <a:lvl3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3pPr>
      <a:lvl4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4pPr>
      <a:lvl5pPr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5pPr>
      <a:lvl6pPr marL="411359"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6pPr>
      <a:lvl7pPr marL="822695"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7pPr>
      <a:lvl8pPr marL="1234076"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8pPr>
      <a:lvl9pPr marL="1645422" algn="l" rtl="0" eaLnBrk="1" fontAlgn="base" hangingPunct="1">
        <a:spcBef>
          <a:spcPct val="0"/>
        </a:spcBef>
        <a:spcAft>
          <a:spcPct val="0"/>
        </a:spcAft>
        <a:defRPr sz="3100" b="1">
          <a:solidFill>
            <a:srgbClr val="336699"/>
          </a:solidFill>
          <a:latin typeface="Arial" charset="0"/>
          <a:ea typeface="ヒラギノ角ゴ ProN W6" charset="0"/>
          <a:cs typeface="ヒラギノ角ゴ ProN W6" charset="0"/>
          <a:sym typeface="Arial" charset="0"/>
        </a:defRPr>
      </a:lvl9pPr>
    </p:titleStyle>
    <p:bodyStyle>
      <a:lvl1pPr marL="304794" indent="-304794" algn="l" rtl="0" eaLnBrk="1" fontAlgn="base" hangingPunct="1">
        <a:spcBef>
          <a:spcPts val="538"/>
        </a:spcBef>
        <a:spcAft>
          <a:spcPct val="0"/>
        </a:spcAft>
        <a:buClr>
          <a:srgbClr val="336699"/>
        </a:buClr>
        <a:buSzPct val="100000"/>
        <a:buFont typeface="Wingdings" charset="0"/>
        <a:buChar char="§"/>
        <a:defRPr sz="2200">
          <a:solidFill>
            <a:schemeClr val="tx1"/>
          </a:solidFill>
          <a:latin typeface="+mn-lt"/>
          <a:ea typeface="+mn-ea"/>
          <a:cs typeface="+mn-cs"/>
          <a:sym typeface="Arial" charset="0"/>
        </a:defRPr>
      </a:lvl1pPr>
      <a:lvl2pPr marL="630225" indent="-252408" algn="l" rtl="0" eaLnBrk="1" fontAlgn="base" hangingPunct="1">
        <a:spcBef>
          <a:spcPts val="538"/>
        </a:spcBef>
        <a:spcAft>
          <a:spcPct val="0"/>
        </a:spcAft>
        <a:buClr>
          <a:srgbClr val="000000"/>
        </a:buClr>
        <a:buSzPct val="100000"/>
        <a:buFont typeface="Arial" charset="0"/>
        <a:buChar char="–"/>
        <a:defRPr sz="2200">
          <a:solidFill>
            <a:schemeClr val="tx1"/>
          </a:solidFill>
          <a:latin typeface="+mn-lt"/>
          <a:ea typeface="+mn-ea"/>
          <a:cs typeface="+mn-cs"/>
          <a:sym typeface="Arial" charset="0"/>
        </a:defRPr>
      </a:lvl2pPr>
      <a:lvl3pPr marL="990581" indent="-201609" algn="l" rtl="0" eaLnBrk="1" fontAlgn="base" hangingPunct="1">
        <a:spcBef>
          <a:spcPts val="538"/>
        </a:spcBef>
        <a:spcAft>
          <a:spcPct val="0"/>
        </a:spcAft>
        <a:buClr>
          <a:srgbClr val="000000"/>
        </a:buClr>
        <a:buSzPct val="100000"/>
        <a:buFont typeface="Arial" charset="0"/>
        <a:buChar char="•"/>
        <a:defRPr sz="2200">
          <a:solidFill>
            <a:schemeClr val="tx1"/>
          </a:solidFill>
          <a:latin typeface="+mn-lt"/>
          <a:ea typeface="+mn-ea"/>
          <a:cs typeface="+mn-cs"/>
          <a:sym typeface="Arial" charset="0"/>
        </a:defRPr>
      </a:lvl3pPr>
      <a:lvl4pPr marL="1401735" indent="-20160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1811302" indent="-20160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228176"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639525"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050895"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462245" indent="-205679" algn="l" rtl="0" eaLnBrk="1" fontAlgn="base" hangingPunct="1">
        <a:spcBef>
          <a:spcPts val="45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822695" rtl="0" eaLnBrk="1" latinLnBrk="0" hangingPunct="1">
        <a:defRPr sz="1600" kern="1200">
          <a:solidFill>
            <a:schemeClr val="tx1"/>
          </a:solidFill>
          <a:latin typeface="+mn-lt"/>
          <a:ea typeface="+mn-ea"/>
          <a:cs typeface="+mn-cs"/>
        </a:defRPr>
      </a:lvl1pPr>
      <a:lvl2pPr marL="411359" algn="l" defTabSz="822695" rtl="0" eaLnBrk="1" latinLnBrk="0" hangingPunct="1">
        <a:defRPr sz="1600" kern="1200">
          <a:solidFill>
            <a:schemeClr val="tx1"/>
          </a:solidFill>
          <a:latin typeface="+mn-lt"/>
          <a:ea typeface="+mn-ea"/>
          <a:cs typeface="+mn-cs"/>
        </a:defRPr>
      </a:lvl2pPr>
      <a:lvl3pPr marL="822695" algn="l" defTabSz="822695" rtl="0" eaLnBrk="1" latinLnBrk="0" hangingPunct="1">
        <a:defRPr sz="1600" kern="1200">
          <a:solidFill>
            <a:schemeClr val="tx1"/>
          </a:solidFill>
          <a:latin typeface="+mn-lt"/>
          <a:ea typeface="+mn-ea"/>
          <a:cs typeface="+mn-cs"/>
        </a:defRPr>
      </a:lvl3pPr>
      <a:lvl4pPr marL="1234076" algn="l" defTabSz="822695" rtl="0" eaLnBrk="1" latinLnBrk="0" hangingPunct="1">
        <a:defRPr sz="1600" kern="1200">
          <a:solidFill>
            <a:schemeClr val="tx1"/>
          </a:solidFill>
          <a:latin typeface="+mn-lt"/>
          <a:ea typeface="+mn-ea"/>
          <a:cs typeface="+mn-cs"/>
        </a:defRPr>
      </a:lvl4pPr>
      <a:lvl5pPr marL="1645422" algn="l" defTabSz="822695" rtl="0" eaLnBrk="1" latinLnBrk="0" hangingPunct="1">
        <a:defRPr sz="1600" kern="1200">
          <a:solidFill>
            <a:schemeClr val="tx1"/>
          </a:solidFill>
          <a:latin typeface="+mn-lt"/>
          <a:ea typeface="+mn-ea"/>
          <a:cs typeface="+mn-cs"/>
        </a:defRPr>
      </a:lvl5pPr>
      <a:lvl6pPr marL="2056781" algn="l" defTabSz="822695" rtl="0" eaLnBrk="1" latinLnBrk="0" hangingPunct="1">
        <a:defRPr sz="1600" kern="1200">
          <a:solidFill>
            <a:schemeClr val="tx1"/>
          </a:solidFill>
          <a:latin typeface="+mn-lt"/>
          <a:ea typeface="+mn-ea"/>
          <a:cs typeface="+mn-cs"/>
        </a:defRPr>
      </a:lvl6pPr>
      <a:lvl7pPr marL="2468136" algn="l" defTabSz="822695" rtl="0" eaLnBrk="1" latinLnBrk="0" hangingPunct="1">
        <a:defRPr sz="1600" kern="1200">
          <a:solidFill>
            <a:schemeClr val="tx1"/>
          </a:solidFill>
          <a:latin typeface="+mn-lt"/>
          <a:ea typeface="+mn-ea"/>
          <a:cs typeface="+mn-cs"/>
        </a:defRPr>
      </a:lvl7pPr>
      <a:lvl8pPr marL="2879494" algn="l" defTabSz="822695" rtl="0" eaLnBrk="1" latinLnBrk="0" hangingPunct="1">
        <a:defRPr sz="1600" kern="1200">
          <a:solidFill>
            <a:schemeClr val="tx1"/>
          </a:solidFill>
          <a:latin typeface="+mn-lt"/>
          <a:ea typeface="+mn-ea"/>
          <a:cs typeface="+mn-cs"/>
        </a:defRPr>
      </a:lvl8pPr>
      <a:lvl9pPr marL="3290847" algn="l" defTabSz="82269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emf"/><Relationship Id="rId5" Type="http://schemas.openxmlformats.org/officeDocument/2006/relationships/image" Target="../media/image1.png"/><Relationship Id="rId1" Type="http://schemas.openxmlformats.org/officeDocument/2006/relationships/slideLayout" Target="../slideLayouts/slideLayout4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3.png"/><Relationship Id="rId1" Type="http://schemas.openxmlformats.org/officeDocument/2006/relationships/slideLayout" Target="../slideLayouts/slideLayout46.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wmf"/><Relationship Id="rId6" Type="http://schemas.openxmlformats.org/officeDocument/2006/relationships/image" Target="../media/image18.wmf"/><Relationship Id="rId7" Type="http://schemas.openxmlformats.org/officeDocument/2006/relationships/image" Target="../media/image19.wmf"/><Relationship Id="rId1" Type="http://schemas.openxmlformats.org/officeDocument/2006/relationships/slideLayout" Target="../slideLayouts/slideLayout5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7605"/>
            <a:ext cx="8037513" cy="1362075"/>
          </a:xfrm>
        </p:spPr>
        <p:txBody>
          <a:bodyPr>
            <a:normAutofit fontScale="90000"/>
          </a:bodyPr>
          <a:lstStyle/>
          <a:p>
            <a:r>
              <a:rPr lang="en-US" b="1" dirty="0" smtClean="0"/>
              <a:t>Open Transport Switch</a:t>
            </a:r>
            <a:br>
              <a:rPr lang="en-US" b="1" dirty="0" smtClean="0"/>
            </a:br>
            <a:r>
              <a:rPr lang="en-US" sz="2000" dirty="0" smtClean="0"/>
              <a:t>A Software Defined Networking Architecture for Transport Networks </a:t>
            </a:r>
            <a:r>
              <a:rPr lang="en-US" dirty="0" smtClean="0"/>
              <a:t/>
            </a:r>
            <a:br>
              <a:rPr lang="en-US" dirty="0" smtClean="0"/>
            </a:br>
            <a:r>
              <a:rPr lang="en-US" dirty="0" smtClean="0"/>
              <a:t> </a:t>
            </a:r>
            <a:endParaRPr lang="en-US" dirty="0"/>
          </a:p>
        </p:txBody>
      </p:sp>
      <p:sp>
        <p:nvSpPr>
          <p:cNvPr id="4" name="Text Placeholder 3"/>
          <p:cNvSpPr>
            <a:spLocks noGrp="1"/>
          </p:cNvSpPr>
          <p:nvPr>
            <p:ph type="body" idx="1"/>
          </p:nvPr>
        </p:nvSpPr>
        <p:spPr>
          <a:xfrm>
            <a:off x="457200" y="3710955"/>
            <a:ext cx="8037513" cy="1500187"/>
          </a:xfrm>
        </p:spPr>
        <p:txBody>
          <a:bodyPr/>
          <a:lstStyle/>
          <a:p>
            <a:r>
              <a:rPr lang="en-US" sz="1800" dirty="0" err="1" smtClean="0"/>
              <a:t>Abhinava</a:t>
            </a:r>
            <a:r>
              <a:rPr lang="en-US" sz="1800" dirty="0" smtClean="0"/>
              <a:t> </a:t>
            </a:r>
            <a:r>
              <a:rPr lang="en-US" sz="1800" dirty="0" err="1" smtClean="0"/>
              <a:t>Sadasivarao</a:t>
            </a:r>
            <a:r>
              <a:rPr lang="en-US" sz="1800" dirty="0" smtClean="0"/>
              <a:t>, </a:t>
            </a:r>
            <a:r>
              <a:rPr lang="en-US" sz="1800" dirty="0" err="1" smtClean="0"/>
              <a:t>Sharfuddin</a:t>
            </a:r>
            <a:r>
              <a:rPr lang="en-US" sz="1800" dirty="0" smtClean="0"/>
              <a:t> Syed, Ping Pan, Chris </a:t>
            </a:r>
            <a:r>
              <a:rPr lang="en-US" sz="1800" dirty="0" err="1" smtClean="0"/>
              <a:t>Liou</a:t>
            </a:r>
            <a:r>
              <a:rPr lang="en-US" sz="1800" dirty="0" smtClean="0"/>
              <a:t> – </a:t>
            </a:r>
            <a:r>
              <a:rPr lang="en-US" sz="1800" dirty="0" err="1" smtClean="0"/>
              <a:t>Infinera</a:t>
            </a:r>
            <a:endParaRPr lang="en-US" sz="1800" dirty="0" smtClean="0"/>
          </a:p>
          <a:p>
            <a:r>
              <a:rPr lang="en-US" sz="1800" dirty="0" smtClean="0"/>
              <a:t>Andy Lake, Chin </a:t>
            </a:r>
            <a:r>
              <a:rPr lang="en-US" sz="1800" dirty="0" err="1" smtClean="0"/>
              <a:t>Guok</a:t>
            </a:r>
            <a:r>
              <a:rPr lang="en-US" sz="1800" dirty="0" smtClean="0"/>
              <a:t>, </a:t>
            </a:r>
            <a:r>
              <a:rPr lang="en-US" sz="1800" b="1" dirty="0" smtClean="0">
                <a:solidFill>
                  <a:schemeClr val="tx1"/>
                </a:solidFill>
              </a:rPr>
              <a:t>Inder Monga </a:t>
            </a:r>
            <a:r>
              <a:rPr lang="en-US" sz="1800" dirty="0" smtClean="0"/>
              <a:t>– Energy Sciences Network (ESnet</a:t>
            </a:r>
            <a:r>
              <a:rPr lang="en-US" sz="1800" dirty="0" smtClean="0"/>
              <a:t>)/LBNL</a:t>
            </a:r>
            <a:r>
              <a:rPr lang="en-US" sz="1800" dirty="0" smtClean="0"/>
              <a:t/>
            </a:r>
            <a:br>
              <a:rPr lang="en-US" sz="1800" dirty="0" smtClean="0"/>
            </a:br>
            <a:endParaRPr lang="en-US" sz="1800" dirty="0" smtClean="0"/>
          </a:p>
          <a:p>
            <a:r>
              <a:rPr lang="en-US" sz="1800" dirty="0" err="1" smtClean="0"/>
              <a:t>HotSDN</a:t>
            </a:r>
            <a:r>
              <a:rPr lang="en-US" sz="1800" dirty="0" smtClean="0"/>
              <a:t> Workshop, ACM SIGCOMM, August 2013</a:t>
            </a:r>
          </a:p>
          <a:p>
            <a:endParaRPr lang="en-US" sz="1800" dirty="0"/>
          </a:p>
        </p:txBody>
      </p:sp>
      <p:pic>
        <p:nvPicPr>
          <p:cNvPr id="7" name="Picture 6"/>
          <p:cNvPicPr>
            <a:picLocks noChangeAspect="1"/>
          </p:cNvPicPr>
          <p:nvPr/>
        </p:nvPicPr>
        <p:blipFill>
          <a:blip r:embed="rId3"/>
          <a:stretch>
            <a:fillRect/>
          </a:stretch>
        </p:blipFill>
        <p:spPr>
          <a:xfrm>
            <a:off x="457200" y="5884709"/>
            <a:ext cx="1813048" cy="450672"/>
          </a:xfrm>
          <a:prstGeom prst="rect">
            <a:avLst/>
          </a:prstGeom>
        </p:spPr>
      </p:pic>
      <p:pic>
        <p:nvPicPr>
          <p:cNvPr id="3" name="Picture 2" descr="ESnet_Logo.eps"/>
          <p:cNvPicPr>
            <a:picLocks noChangeAspect="1"/>
          </p:cNvPicPr>
          <p:nvPr/>
        </p:nvPicPr>
        <p:blipFill rotWithShape="1">
          <a:blip r:embed="rId4">
            <a:extLst>
              <a:ext uri="{28A0092B-C50C-407E-A947-70E740481C1C}">
                <a14:useLocalDpi xmlns:a14="http://schemas.microsoft.com/office/drawing/2010/main" val="0"/>
              </a:ext>
            </a:extLst>
          </a:blip>
          <a:srcRect t="6497"/>
          <a:stretch/>
        </p:blipFill>
        <p:spPr>
          <a:xfrm>
            <a:off x="7690015" y="5371012"/>
            <a:ext cx="804698" cy="964369"/>
          </a:xfrm>
          <a:prstGeom prst="rect">
            <a:avLst/>
          </a:prstGeom>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053" y="5601406"/>
            <a:ext cx="961464" cy="7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extLst>
      <p:ext uri="{BB962C8B-B14F-4D97-AF65-F5344CB8AC3E}">
        <p14:creationId xmlns:p14="http://schemas.microsoft.com/office/powerpoint/2010/main" val="6511338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54"/>
            <a:ext cx="8229600" cy="792162"/>
          </a:xfrm>
        </p:spPr>
        <p:txBody>
          <a:bodyPr>
            <a:noAutofit/>
          </a:bodyPr>
          <a:lstStyle/>
          <a:p>
            <a:r>
              <a:rPr lang="en-US" sz="2400" dirty="0" smtClean="0"/>
              <a:t>Example #2: Implicit </a:t>
            </a:r>
            <a:r>
              <a:rPr lang="en-US" sz="2400" dirty="0"/>
              <a:t>Provisioning</a:t>
            </a:r>
            <a:br>
              <a:rPr lang="en-US" sz="2400" dirty="0"/>
            </a:br>
            <a:r>
              <a:rPr lang="en-US" sz="2400" dirty="0"/>
              <a:t>(SDN Controller is to provision </a:t>
            </a:r>
            <a:r>
              <a:rPr lang="en-US" sz="2400" i="1" u="sng" dirty="0"/>
              <a:t>every</a:t>
            </a:r>
            <a:r>
              <a:rPr lang="en-US" sz="2400" dirty="0"/>
              <a:t> flow on </a:t>
            </a:r>
            <a:r>
              <a:rPr lang="en-US" sz="2400" dirty="0" smtClean="0"/>
              <a:t>some nodes!)</a:t>
            </a:r>
            <a:endParaRPr lang="en-US" sz="2400" dirty="0"/>
          </a:p>
        </p:txBody>
      </p:sp>
      <p:sp>
        <p:nvSpPr>
          <p:cNvPr id="3" name="Rectangular Callout 2"/>
          <p:cNvSpPr/>
          <p:nvPr/>
        </p:nvSpPr>
        <p:spPr>
          <a:xfrm>
            <a:off x="5068046" y="1143001"/>
            <a:ext cx="3627419" cy="840497"/>
          </a:xfrm>
          <a:prstGeom prst="wedgeRectCallout">
            <a:avLst>
              <a:gd name="adj1" fmla="val -43767"/>
              <a:gd name="adj2" fmla="val 106367"/>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Rectangle 3"/>
          <p:cNvSpPr/>
          <p:nvPr/>
        </p:nvSpPr>
        <p:spPr>
          <a:xfrm>
            <a:off x="7433303" y="1390817"/>
            <a:ext cx="863629" cy="4332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Rectangle 4"/>
          <p:cNvSpPr/>
          <p:nvPr/>
        </p:nvSpPr>
        <p:spPr>
          <a:xfrm>
            <a:off x="6429772" y="1389480"/>
            <a:ext cx="863629" cy="4332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ectangle 5"/>
          <p:cNvSpPr/>
          <p:nvPr/>
        </p:nvSpPr>
        <p:spPr>
          <a:xfrm>
            <a:off x="5419808" y="1400080"/>
            <a:ext cx="863629" cy="4332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Oval 6"/>
          <p:cNvSpPr/>
          <p:nvPr/>
        </p:nvSpPr>
        <p:spPr>
          <a:xfrm>
            <a:off x="866575" y="4472660"/>
            <a:ext cx="2097420" cy="727353"/>
          </a:xfrm>
          <a:prstGeom prst="ellipse">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p:cNvSpPr/>
          <p:nvPr/>
        </p:nvSpPr>
        <p:spPr>
          <a:xfrm>
            <a:off x="679304" y="4712490"/>
            <a:ext cx="374539" cy="145471"/>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LSR</a:t>
            </a:r>
            <a:endParaRPr lang="en-US" sz="600" dirty="0"/>
          </a:p>
        </p:txBody>
      </p:sp>
      <p:sp>
        <p:nvSpPr>
          <p:cNvPr id="9" name="Rectangle 8"/>
          <p:cNvSpPr/>
          <p:nvPr/>
        </p:nvSpPr>
        <p:spPr>
          <a:xfrm>
            <a:off x="1540745" y="4545396"/>
            <a:ext cx="374539" cy="145471"/>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LSR</a:t>
            </a:r>
            <a:endParaRPr lang="en-US" sz="600" dirty="0"/>
          </a:p>
        </p:txBody>
      </p:sp>
      <p:sp>
        <p:nvSpPr>
          <p:cNvPr id="10" name="Rectangle 9"/>
          <p:cNvSpPr/>
          <p:nvPr/>
        </p:nvSpPr>
        <p:spPr>
          <a:xfrm>
            <a:off x="1915285" y="4930696"/>
            <a:ext cx="374539" cy="145471"/>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LSR</a:t>
            </a:r>
            <a:endParaRPr lang="en-US" sz="600" dirty="0"/>
          </a:p>
        </p:txBody>
      </p:sp>
      <p:sp>
        <p:nvSpPr>
          <p:cNvPr id="11" name="Rectangle 10"/>
          <p:cNvSpPr/>
          <p:nvPr/>
        </p:nvSpPr>
        <p:spPr>
          <a:xfrm>
            <a:off x="2739271" y="4761636"/>
            <a:ext cx="374539" cy="145471"/>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LSR</a:t>
            </a:r>
            <a:endParaRPr lang="en-US" sz="600" dirty="0"/>
          </a:p>
        </p:txBody>
      </p:sp>
      <p:cxnSp>
        <p:nvCxnSpPr>
          <p:cNvPr id="12" name="Straight Connector 11"/>
          <p:cNvCxnSpPr>
            <a:stCxn id="8" idx="3"/>
            <a:endCxn id="9" idx="1"/>
          </p:cNvCxnSpPr>
          <p:nvPr/>
        </p:nvCxnSpPr>
        <p:spPr>
          <a:xfrm flipV="1">
            <a:off x="1053844" y="4618131"/>
            <a:ext cx="486901" cy="167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3"/>
            <a:endCxn id="10" idx="0"/>
          </p:cNvCxnSpPr>
          <p:nvPr/>
        </p:nvCxnSpPr>
        <p:spPr>
          <a:xfrm>
            <a:off x="1915285" y="4618131"/>
            <a:ext cx="187269" cy="3125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3"/>
            <a:endCxn id="11" idx="1"/>
          </p:cNvCxnSpPr>
          <p:nvPr/>
        </p:nvCxnSpPr>
        <p:spPr>
          <a:xfrm flipV="1">
            <a:off x="2289824" y="4834371"/>
            <a:ext cx="449447" cy="169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0" idx="1"/>
          </p:cNvCxnSpPr>
          <p:nvPr/>
        </p:nvCxnSpPr>
        <p:spPr>
          <a:xfrm>
            <a:off x="1053844" y="4785226"/>
            <a:ext cx="861441" cy="218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3"/>
            <a:endCxn id="11" idx="1"/>
          </p:cNvCxnSpPr>
          <p:nvPr/>
        </p:nvCxnSpPr>
        <p:spPr>
          <a:xfrm>
            <a:off x="1915285" y="4618131"/>
            <a:ext cx="823986" cy="216240"/>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675619" y="4545396"/>
            <a:ext cx="2097420" cy="727353"/>
          </a:xfrm>
          <a:prstGeom prst="ellipse">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Rectangle 17"/>
          <p:cNvSpPr/>
          <p:nvPr/>
        </p:nvSpPr>
        <p:spPr>
          <a:xfrm>
            <a:off x="3488349" y="4763601"/>
            <a:ext cx="449447" cy="167095"/>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POTN</a:t>
            </a:r>
            <a:endParaRPr lang="en-US" sz="600" dirty="0"/>
          </a:p>
        </p:txBody>
      </p:sp>
      <p:sp>
        <p:nvSpPr>
          <p:cNvPr id="19" name="Rectangle 18"/>
          <p:cNvSpPr/>
          <p:nvPr/>
        </p:nvSpPr>
        <p:spPr>
          <a:xfrm>
            <a:off x="4293609" y="4618130"/>
            <a:ext cx="430720" cy="167096"/>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POTN</a:t>
            </a:r>
            <a:endParaRPr lang="en-US" sz="600" dirty="0"/>
          </a:p>
        </p:txBody>
      </p:sp>
      <p:sp>
        <p:nvSpPr>
          <p:cNvPr id="20" name="Rectangle 19"/>
          <p:cNvSpPr/>
          <p:nvPr/>
        </p:nvSpPr>
        <p:spPr>
          <a:xfrm>
            <a:off x="4686875" y="5003431"/>
            <a:ext cx="411993" cy="145471"/>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POTN</a:t>
            </a:r>
            <a:endParaRPr lang="en-US" sz="600" dirty="0"/>
          </a:p>
        </p:txBody>
      </p:sp>
      <p:sp>
        <p:nvSpPr>
          <p:cNvPr id="21" name="Rectangle 20"/>
          <p:cNvSpPr/>
          <p:nvPr/>
        </p:nvSpPr>
        <p:spPr>
          <a:xfrm>
            <a:off x="5473408" y="4834371"/>
            <a:ext cx="411993" cy="145471"/>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POTN</a:t>
            </a:r>
            <a:endParaRPr lang="en-US" sz="600" dirty="0"/>
          </a:p>
        </p:txBody>
      </p:sp>
      <p:cxnSp>
        <p:nvCxnSpPr>
          <p:cNvPr id="22" name="Straight Connector 21"/>
          <p:cNvCxnSpPr>
            <a:stCxn id="18" idx="3"/>
            <a:endCxn id="19" idx="1"/>
          </p:cNvCxnSpPr>
          <p:nvPr/>
        </p:nvCxnSpPr>
        <p:spPr>
          <a:xfrm flipV="1">
            <a:off x="3937797" y="4701678"/>
            <a:ext cx="355812" cy="145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9" idx="3"/>
            <a:endCxn id="20" idx="0"/>
          </p:cNvCxnSpPr>
          <p:nvPr/>
        </p:nvCxnSpPr>
        <p:spPr>
          <a:xfrm>
            <a:off x="4724329" y="4701678"/>
            <a:ext cx="168543" cy="30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3"/>
            <a:endCxn id="21" idx="1"/>
          </p:cNvCxnSpPr>
          <p:nvPr/>
        </p:nvCxnSpPr>
        <p:spPr>
          <a:xfrm flipV="1">
            <a:off x="5098868" y="4907106"/>
            <a:ext cx="374539" cy="169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0" idx="1"/>
          </p:cNvCxnSpPr>
          <p:nvPr/>
        </p:nvCxnSpPr>
        <p:spPr>
          <a:xfrm>
            <a:off x="3862888" y="4857961"/>
            <a:ext cx="823986" cy="218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9" idx="3"/>
            <a:endCxn id="21" idx="1"/>
          </p:cNvCxnSpPr>
          <p:nvPr/>
        </p:nvCxnSpPr>
        <p:spPr>
          <a:xfrm>
            <a:off x="4724329" y="4701678"/>
            <a:ext cx="749079" cy="205428"/>
          </a:xfrm>
          <a:prstGeom prst="line">
            <a:avLst/>
          </a:prstGeom>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372302" y="4618131"/>
            <a:ext cx="2097420" cy="727353"/>
          </a:xfrm>
          <a:prstGeom prst="ellipse">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Rectangle 27"/>
          <p:cNvSpPr/>
          <p:nvPr/>
        </p:nvSpPr>
        <p:spPr>
          <a:xfrm>
            <a:off x="6185032" y="4836337"/>
            <a:ext cx="449447" cy="167095"/>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ENET</a:t>
            </a:r>
            <a:endParaRPr lang="en-US" sz="600" dirty="0"/>
          </a:p>
        </p:txBody>
      </p:sp>
      <p:sp>
        <p:nvSpPr>
          <p:cNvPr id="29" name="Rectangle 28"/>
          <p:cNvSpPr/>
          <p:nvPr/>
        </p:nvSpPr>
        <p:spPr>
          <a:xfrm>
            <a:off x="6990292" y="4690865"/>
            <a:ext cx="430720" cy="167096"/>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ENET</a:t>
            </a:r>
            <a:endParaRPr lang="en-US" sz="600" dirty="0"/>
          </a:p>
        </p:txBody>
      </p:sp>
      <p:sp>
        <p:nvSpPr>
          <p:cNvPr id="30" name="Rectangle 29"/>
          <p:cNvSpPr/>
          <p:nvPr/>
        </p:nvSpPr>
        <p:spPr>
          <a:xfrm>
            <a:off x="7383557" y="5076167"/>
            <a:ext cx="411993" cy="145471"/>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ENET</a:t>
            </a:r>
            <a:endParaRPr lang="en-US" sz="600" dirty="0"/>
          </a:p>
        </p:txBody>
      </p:sp>
      <p:sp>
        <p:nvSpPr>
          <p:cNvPr id="31" name="Rectangle 30"/>
          <p:cNvSpPr/>
          <p:nvPr/>
        </p:nvSpPr>
        <p:spPr>
          <a:xfrm>
            <a:off x="8170090" y="4907106"/>
            <a:ext cx="411993" cy="145471"/>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ENET</a:t>
            </a:r>
            <a:endParaRPr lang="en-US" sz="600" dirty="0"/>
          </a:p>
        </p:txBody>
      </p:sp>
      <p:cxnSp>
        <p:nvCxnSpPr>
          <p:cNvPr id="32" name="Straight Connector 31"/>
          <p:cNvCxnSpPr>
            <a:stCxn id="28" idx="3"/>
            <a:endCxn id="29" idx="1"/>
          </p:cNvCxnSpPr>
          <p:nvPr/>
        </p:nvCxnSpPr>
        <p:spPr>
          <a:xfrm flipV="1">
            <a:off x="6634479" y="4774414"/>
            <a:ext cx="355812" cy="145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9" idx="3"/>
            <a:endCxn id="30" idx="0"/>
          </p:cNvCxnSpPr>
          <p:nvPr/>
        </p:nvCxnSpPr>
        <p:spPr>
          <a:xfrm>
            <a:off x="7421012" y="4774414"/>
            <a:ext cx="168543" cy="30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0" idx="3"/>
            <a:endCxn id="31" idx="1"/>
          </p:cNvCxnSpPr>
          <p:nvPr/>
        </p:nvCxnSpPr>
        <p:spPr>
          <a:xfrm flipV="1">
            <a:off x="7795551" y="4979841"/>
            <a:ext cx="374539" cy="169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30" idx="1"/>
          </p:cNvCxnSpPr>
          <p:nvPr/>
        </p:nvCxnSpPr>
        <p:spPr>
          <a:xfrm>
            <a:off x="6559571" y="4930696"/>
            <a:ext cx="823986" cy="218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9" idx="3"/>
            <a:endCxn id="31" idx="1"/>
          </p:cNvCxnSpPr>
          <p:nvPr/>
        </p:nvCxnSpPr>
        <p:spPr>
          <a:xfrm>
            <a:off x="7421012" y="4774414"/>
            <a:ext cx="749079" cy="205428"/>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79304" y="4584712"/>
            <a:ext cx="374539" cy="145471"/>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OTS</a:t>
            </a:r>
            <a:endParaRPr lang="en-US" sz="600" dirty="0"/>
          </a:p>
        </p:txBody>
      </p:sp>
      <p:sp>
        <p:nvSpPr>
          <p:cNvPr id="38" name="Rectangle 37"/>
          <p:cNvSpPr/>
          <p:nvPr/>
        </p:nvSpPr>
        <p:spPr>
          <a:xfrm>
            <a:off x="2739271" y="4612233"/>
            <a:ext cx="374539" cy="145471"/>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OTS</a:t>
            </a:r>
            <a:endParaRPr lang="en-US" sz="600" dirty="0"/>
          </a:p>
        </p:txBody>
      </p:sp>
      <p:sp>
        <p:nvSpPr>
          <p:cNvPr id="39" name="Rectangle 38"/>
          <p:cNvSpPr/>
          <p:nvPr/>
        </p:nvSpPr>
        <p:spPr>
          <a:xfrm>
            <a:off x="3819408" y="4305565"/>
            <a:ext cx="1552725" cy="239831"/>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OTS</a:t>
            </a:r>
            <a:endParaRPr lang="en-US" sz="800" dirty="0"/>
          </a:p>
        </p:txBody>
      </p:sp>
      <p:sp>
        <p:nvSpPr>
          <p:cNvPr id="40" name="Rectangle 39"/>
          <p:cNvSpPr/>
          <p:nvPr/>
        </p:nvSpPr>
        <p:spPr>
          <a:xfrm>
            <a:off x="5473408" y="4690866"/>
            <a:ext cx="411993" cy="145471"/>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OTS</a:t>
            </a:r>
            <a:endParaRPr lang="en-US" sz="600" dirty="0"/>
          </a:p>
        </p:txBody>
      </p:sp>
      <p:sp>
        <p:nvSpPr>
          <p:cNvPr id="41" name="Rectangle 40"/>
          <p:cNvSpPr/>
          <p:nvPr/>
        </p:nvSpPr>
        <p:spPr>
          <a:xfrm>
            <a:off x="6185032" y="4667276"/>
            <a:ext cx="449447" cy="167095"/>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OTS</a:t>
            </a:r>
            <a:endParaRPr lang="en-US" sz="600" dirty="0"/>
          </a:p>
        </p:txBody>
      </p:sp>
      <p:sp>
        <p:nvSpPr>
          <p:cNvPr id="42" name="Rectangle 41"/>
          <p:cNvSpPr/>
          <p:nvPr/>
        </p:nvSpPr>
        <p:spPr>
          <a:xfrm>
            <a:off x="8168571" y="4771464"/>
            <a:ext cx="411993" cy="145471"/>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OTS</a:t>
            </a:r>
            <a:endParaRPr lang="en-US" sz="600" dirty="0"/>
          </a:p>
        </p:txBody>
      </p:sp>
      <p:sp>
        <p:nvSpPr>
          <p:cNvPr id="43" name="TextBox 42"/>
          <p:cNvSpPr txBox="1"/>
          <p:nvPr/>
        </p:nvSpPr>
        <p:spPr>
          <a:xfrm>
            <a:off x="730108" y="4884498"/>
            <a:ext cx="266420" cy="261610"/>
          </a:xfrm>
          <a:prstGeom prst="rect">
            <a:avLst/>
          </a:prstGeom>
          <a:noFill/>
        </p:spPr>
        <p:txBody>
          <a:bodyPr wrap="none" rtlCol="0">
            <a:spAutoFit/>
          </a:bodyPr>
          <a:lstStyle/>
          <a:p>
            <a:r>
              <a:rPr lang="en-US" sz="1050" dirty="0" smtClean="0"/>
              <a:t>A</a:t>
            </a:r>
            <a:endParaRPr lang="en-US" sz="1050" dirty="0"/>
          </a:p>
        </p:txBody>
      </p:sp>
      <p:sp>
        <p:nvSpPr>
          <p:cNvPr id="44" name="TextBox 43"/>
          <p:cNvSpPr txBox="1"/>
          <p:nvPr/>
        </p:nvSpPr>
        <p:spPr>
          <a:xfrm>
            <a:off x="2840878" y="4911529"/>
            <a:ext cx="261610" cy="261610"/>
          </a:xfrm>
          <a:prstGeom prst="rect">
            <a:avLst/>
          </a:prstGeom>
          <a:noFill/>
        </p:spPr>
        <p:txBody>
          <a:bodyPr wrap="none" rtlCol="0">
            <a:spAutoFit/>
          </a:bodyPr>
          <a:lstStyle/>
          <a:p>
            <a:r>
              <a:rPr lang="en-US" sz="1050" dirty="0" smtClean="0"/>
              <a:t>B</a:t>
            </a:r>
            <a:endParaRPr lang="en-US" sz="1050" dirty="0"/>
          </a:p>
        </p:txBody>
      </p:sp>
      <p:sp>
        <p:nvSpPr>
          <p:cNvPr id="45" name="TextBox 44"/>
          <p:cNvSpPr txBox="1"/>
          <p:nvPr/>
        </p:nvSpPr>
        <p:spPr>
          <a:xfrm>
            <a:off x="3488349" y="4932169"/>
            <a:ext cx="260008" cy="261610"/>
          </a:xfrm>
          <a:prstGeom prst="rect">
            <a:avLst/>
          </a:prstGeom>
          <a:noFill/>
        </p:spPr>
        <p:txBody>
          <a:bodyPr wrap="none" rtlCol="0">
            <a:spAutoFit/>
          </a:bodyPr>
          <a:lstStyle/>
          <a:p>
            <a:r>
              <a:rPr lang="en-US" sz="1050" dirty="0" smtClean="0"/>
              <a:t>C</a:t>
            </a:r>
            <a:endParaRPr lang="en-US" sz="1050" dirty="0"/>
          </a:p>
        </p:txBody>
      </p:sp>
      <p:sp>
        <p:nvSpPr>
          <p:cNvPr id="46" name="TextBox 45"/>
          <p:cNvSpPr txBox="1"/>
          <p:nvPr/>
        </p:nvSpPr>
        <p:spPr>
          <a:xfrm>
            <a:off x="5603252" y="4991636"/>
            <a:ext cx="271228" cy="261610"/>
          </a:xfrm>
          <a:prstGeom prst="rect">
            <a:avLst/>
          </a:prstGeom>
          <a:noFill/>
        </p:spPr>
        <p:txBody>
          <a:bodyPr wrap="none" rtlCol="0">
            <a:spAutoFit/>
          </a:bodyPr>
          <a:lstStyle/>
          <a:p>
            <a:r>
              <a:rPr lang="en-US" sz="1050" dirty="0" smtClean="0"/>
              <a:t>D</a:t>
            </a:r>
            <a:endParaRPr lang="en-US" sz="1050" dirty="0"/>
          </a:p>
        </p:txBody>
      </p:sp>
      <p:sp>
        <p:nvSpPr>
          <p:cNvPr id="47" name="TextBox 46"/>
          <p:cNvSpPr txBox="1"/>
          <p:nvPr/>
        </p:nvSpPr>
        <p:spPr>
          <a:xfrm>
            <a:off x="6185032" y="5019649"/>
            <a:ext cx="253596" cy="261610"/>
          </a:xfrm>
          <a:prstGeom prst="rect">
            <a:avLst/>
          </a:prstGeom>
          <a:noFill/>
        </p:spPr>
        <p:txBody>
          <a:bodyPr wrap="none" rtlCol="0">
            <a:spAutoFit/>
          </a:bodyPr>
          <a:lstStyle/>
          <a:p>
            <a:r>
              <a:rPr lang="en-US" sz="1050" dirty="0" smtClean="0"/>
              <a:t>E</a:t>
            </a:r>
            <a:endParaRPr lang="en-US" sz="1050" dirty="0"/>
          </a:p>
        </p:txBody>
      </p:sp>
      <p:sp>
        <p:nvSpPr>
          <p:cNvPr id="48" name="TextBox 47"/>
          <p:cNvSpPr txBox="1"/>
          <p:nvPr/>
        </p:nvSpPr>
        <p:spPr>
          <a:xfrm>
            <a:off x="8341922" y="5052577"/>
            <a:ext cx="248786" cy="261610"/>
          </a:xfrm>
          <a:prstGeom prst="rect">
            <a:avLst/>
          </a:prstGeom>
          <a:noFill/>
        </p:spPr>
        <p:txBody>
          <a:bodyPr wrap="none" rtlCol="0">
            <a:spAutoFit/>
          </a:bodyPr>
          <a:lstStyle/>
          <a:p>
            <a:r>
              <a:rPr lang="en-US" sz="1050" dirty="0" smtClean="0"/>
              <a:t>F</a:t>
            </a:r>
            <a:endParaRPr lang="en-US" sz="1050" dirty="0"/>
          </a:p>
        </p:txBody>
      </p:sp>
      <p:cxnSp>
        <p:nvCxnSpPr>
          <p:cNvPr id="49" name="Straight Connector 48"/>
          <p:cNvCxnSpPr>
            <a:stCxn id="11" idx="3"/>
            <a:endCxn id="18" idx="1"/>
          </p:cNvCxnSpPr>
          <p:nvPr/>
        </p:nvCxnSpPr>
        <p:spPr>
          <a:xfrm>
            <a:off x="3113810" y="4834371"/>
            <a:ext cx="374539" cy="12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1" idx="3"/>
            <a:endCxn id="28" idx="1"/>
          </p:cNvCxnSpPr>
          <p:nvPr/>
        </p:nvCxnSpPr>
        <p:spPr>
          <a:xfrm>
            <a:off x="5885401" y="4907106"/>
            <a:ext cx="299631" cy="12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8" idx="1"/>
          </p:cNvCxnSpPr>
          <p:nvPr/>
        </p:nvCxnSpPr>
        <p:spPr>
          <a:xfrm>
            <a:off x="417128" y="4785226"/>
            <a:ext cx="2621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1" idx="3"/>
          </p:cNvCxnSpPr>
          <p:nvPr/>
        </p:nvCxnSpPr>
        <p:spPr>
          <a:xfrm>
            <a:off x="8582083" y="4979841"/>
            <a:ext cx="224723" cy="1967"/>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027382" y="2306765"/>
            <a:ext cx="1217253" cy="36367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SDN Controller</a:t>
            </a:r>
            <a:endParaRPr lang="en-US" sz="1050" dirty="0"/>
          </a:p>
        </p:txBody>
      </p:sp>
      <p:cxnSp>
        <p:nvCxnSpPr>
          <p:cNvPr id="54" name="Straight Arrow Connector 53"/>
          <p:cNvCxnSpPr>
            <a:stCxn id="53" idx="2"/>
            <a:endCxn id="37" idx="0"/>
          </p:cNvCxnSpPr>
          <p:nvPr/>
        </p:nvCxnSpPr>
        <p:spPr>
          <a:xfrm flipH="1">
            <a:off x="866574" y="2670442"/>
            <a:ext cx="3769434" cy="191427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3" idx="2"/>
            <a:endCxn id="38" idx="0"/>
          </p:cNvCxnSpPr>
          <p:nvPr/>
        </p:nvCxnSpPr>
        <p:spPr>
          <a:xfrm flipH="1">
            <a:off x="2926540" y="2670442"/>
            <a:ext cx="1709468" cy="1941791"/>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3" idx="2"/>
            <a:endCxn id="39" idx="0"/>
          </p:cNvCxnSpPr>
          <p:nvPr/>
        </p:nvCxnSpPr>
        <p:spPr>
          <a:xfrm flipH="1">
            <a:off x="4595771" y="2670441"/>
            <a:ext cx="40238" cy="1635124"/>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3" idx="2"/>
            <a:endCxn id="41" idx="0"/>
          </p:cNvCxnSpPr>
          <p:nvPr/>
        </p:nvCxnSpPr>
        <p:spPr>
          <a:xfrm>
            <a:off x="4636008" y="2670442"/>
            <a:ext cx="1773747" cy="1996834"/>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3" idx="2"/>
            <a:endCxn id="42" idx="0"/>
          </p:cNvCxnSpPr>
          <p:nvPr/>
        </p:nvCxnSpPr>
        <p:spPr>
          <a:xfrm>
            <a:off x="4636008" y="2670442"/>
            <a:ext cx="3738560" cy="2101022"/>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Freeform 59"/>
          <p:cNvSpPr/>
          <p:nvPr/>
        </p:nvSpPr>
        <p:spPr>
          <a:xfrm>
            <a:off x="352342" y="4779252"/>
            <a:ext cx="8486857" cy="377182"/>
          </a:xfrm>
          <a:custGeom>
            <a:avLst/>
            <a:gdLst>
              <a:gd name="connsiteX0" fmla="*/ 0 w 8633254"/>
              <a:gd name="connsiteY0" fmla="*/ 26853 h 395149"/>
              <a:gd name="connsiteX1" fmla="*/ 560173 w 8633254"/>
              <a:gd name="connsiteY1" fmla="*/ 18615 h 395149"/>
              <a:gd name="connsiteX2" fmla="*/ 749644 w 8633254"/>
              <a:gd name="connsiteY2" fmla="*/ 18615 h 395149"/>
              <a:gd name="connsiteX3" fmla="*/ 1672281 w 8633254"/>
              <a:gd name="connsiteY3" fmla="*/ 265750 h 395149"/>
              <a:gd name="connsiteX4" fmla="*/ 2372498 w 8633254"/>
              <a:gd name="connsiteY4" fmla="*/ 76280 h 395149"/>
              <a:gd name="connsiteX5" fmla="*/ 2751438 w 8633254"/>
              <a:gd name="connsiteY5" fmla="*/ 59804 h 395149"/>
              <a:gd name="connsiteX6" fmla="*/ 3286898 w 8633254"/>
              <a:gd name="connsiteY6" fmla="*/ 76280 h 395149"/>
              <a:gd name="connsiteX7" fmla="*/ 3665838 w 8633254"/>
              <a:gd name="connsiteY7" fmla="*/ 117469 h 395149"/>
              <a:gd name="connsiteX8" fmla="*/ 4464908 w 8633254"/>
              <a:gd name="connsiteY8" fmla="*/ 323415 h 395149"/>
              <a:gd name="connsiteX9" fmla="*/ 4744995 w 8633254"/>
              <a:gd name="connsiteY9" fmla="*/ 339890 h 395149"/>
              <a:gd name="connsiteX10" fmla="*/ 5198076 w 8633254"/>
              <a:gd name="connsiteY10" fmla="*/ 166896 h 395149"/>
              <a:gd name="connsiteX11" fmla="*/ 5511114 w 8633254"/>
              <a:gd name="connsiteY11" fmla="*/ 150420 h 395149"/>
              <a:gd name="connsiteX12" fmla="*/ 6079525 w 8633254"/>
              <a:gd name="connsiteY12" fmla="*/ 158658 h 395149"/>
              <a:gd name="connsiteX13" fmla="*/ 6441989 w 8633254"/>
              <a:gd name="connsiteY13" fmla="*/ 166896 h 395149"/>
              <a:gd name="connsiteX14" fmla="*/ 7175157 w 8633254"/>
              <a:gd name="connsiteY14" fmla="*/ 381080 h 395149"/>
              <a:gd name="connsiteX15" fmla="*/ 7636476 w 8633254"/>
              <a:gd name="connsiteY15" fmla="*/ 356366 h 395149"/>
              <a:gd name="connsiteX16" fmla="*/ 8007179 w 8633254"/>
              <a:gd name="connsiteY16" fmla="*/ 208085 h 395149"/>
              <a:gd name="connsiteX17" fmla="*/ 8633254 w 8633254"/>
              <a:gd name="connsiteY17" fmla="*/ 241036 h 395149"/>
              <a:gd name="connsiteX18" fmla="*/ 8633254 w 8633254"/>
              <a:gd name="connsiteY18" fmla="*/ 241036 h 3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33254" h="395149">
                <a:moveTo>
                  <a:pt x="0" y="26853"/>
                </a:moveTo>
                <a:lnTo>
                  <a:pt x="560173" y="18615"/>
                </a:lnTo>
                <a:cubicBezTo>
                  <a:pt x="685114" y="17242"/>
                  <a:pt x="564293" y="-22574"/>
                  <a:pt x="749644" y="18615"/>
                </a:cubicBezTo>
                <a:cubicBezTo>
                  <a:pt x="934995" y="59804"/>
                  <a:pt x="1401805" y="256139"/>
                  <a:pt x="1672281" y="265750"/>
                </a:cubicBezTo>
                <a:cubicBezTo>
                  <a:pt x="1942757" y="275361"/>
                  <a:pt x="2192639" y="110604"/>
                  <a:pt x="2372498" y="76280"/>
                </a:cubicBezTo>
                <a:cubicBezTo>
                  <a:pt x="2552357" y="41956"/>
                  <a:pt x="2599038" y="59804"/>
                  <a:pt x="2751438" y="59804"/>
                </a:cubicBezTo>
                <a:cubicBezTo>
                  <a:pt x="2903838" y="59804"/>
                  <a:pt x="3134498" y="66669"/>
                  <a:pt x="3286898" y="76280"/>
                </a:cubicBezTo>
                <a:cubicBezTo>
                  <a:pt x="3439298" y="85891"/>
                  <a:pt x="3469503" y="76280"/>
                  <a:pt x="3665838" y="117469"/>
                </a:cubicBezTo>
                <a:cubicBezTo>
                  <a:pt x="3862173" y="158658"/>
                  <a:pt x="4285049" y="286345"/>
                  <a:pt x="4464908" y="323415"/>
                </a:cubicBezTo>
                <a:cubicBezTo>
                  <a:pt x="4644767" y="360485"/>
                  <a:pt x="4622800" y="365976"/>
                  <a:pt x="4744995" y="339890"/>
                </a:cubicBezTo>
                <a:cubicBezTo>
                  <a:pt x="4867190" y="313804"/>
                  <a:pt x="5070390" y="198474"/>
                  <a:pt x="5198076" y="166896"/>
                </a:cubicBezTo>
                <a:cubicBezTo>
                  <a:pt x="5325763" y="135318"/>
                  <a:pt x="5511114" y="150420"/>
                  <a:pt x="5511114" y="150420"/>
                </a:cubicBezTo>
                <a:lnTo>
                  <a:pt x="6079525" y="158658"/>
                </a:lnTo>
                <a:cubicBezTo>
                  <a:pt x="6234671" y="161404"/>
                  <a:pt x="6259384" y="129826"/>
                  <a:pt x="6441989" y="166896"/>
                </a:cubicBezTo>
                <a:cubicBezTo>
                  <a:pt x="6624594" y="203966"/>
                  <a:pt x="6976076" y="349502"/>
                  <a:pt x="7175157" y="381080"/>
                </a:cubicBezTo>
                <a:cubicBezTo>
                  <a:pt x="7374238" y="412658"/>
                  <a:pt x="7497806" y="385199"/>
                  <a:pt x="7636476" y="356366"/>
                </a:cubicBezTo>
                <a:cubicBezTo>
                  <a:pt x="7775146" y="327534"/>
                  <a:pt x="7841049" y="227307"/>
                  <a:pt x="8007179" y="208085"/>
                </a:cubicBezTo>
                <a:cubicBezTo>
                  <a:pt x="8173309" y="188863"/>
                  <a:pt x="8633254" y="241036"/>
                  <a:pt x="8633254" y="241036"/>
                </a:cubicBezTo>
                <a:lnTo>
                  <a:pt x="8633254" y="24103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1" name="TextBox 60"/>
          <p:cNvSpPr txBox="1"/>
          <p:nvPr/>
        </p:nvSpPr>
        <p:spPr>
          <a:xfrm>
            <a:off x="611736" y="5705397"/>
            <a:ext cx="465857" cy="294256"/>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50" dirty="0"/>
              <a:t>Data</a:t>
            </a:r>
          </a:p>
        </p:txBody>
      </p:sp>
      <p:sp>
        <p:nvSpPr>
          <p:cNvPr id="62" name="TextBox 61"/>
          <p:cNvSpPr txBox="1"/>
          <p:nvPr/>
        </p:nvSpPr>
        <p:spPr>
          <a:xfrm>
            <a:off x="1885548" y="5705397"/>
            <a:ext cx="465857" cy="253916"/>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Data</a:t>
            </a:r>
          </a:p>
        </p:txBody>
      </p:sp>
      <p:sp>
        <p:nvSpPr>
          <p:cNvPr id="63" name="TextBox 62"/>
          <p:cNvSpPr txBox="1"/>
          <p:nvPr/>
        </p:nvSpPr>
        <p:spPr>
          <a:xfrm>
            <a:off x="1885548" y="5927366"/>
            <a:ext cx="465857" cy="253916"/>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Label</a:t>
            </a:r>
          </a:p>
        </p:txBody>
      </p:sp>
      <p:sp>
        <p:nvSpPr>
          <p:cNvPr id="64" name="TextBox 63"/>
          <p:cNvSpPr txBox="1"/>
          <p:nvPr/>
        </p:nvSpPr>
        <p:spPr>
          <a:xfrm>
            <a:off x="3177098" y="5745737"/>
            <a:ext cx="465857" cy="253916"/>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Data</a:t>
            </a:r>
          </a:p>
        </p:txBody>
      </p:sp>
      <p:sp>
        <p:nvSpPr>
          <p:cNvPr id="65" name="TextBox 64"/>
          <p:cNvSpPr txBox="1"/>
          <p:nvPr/>
        </p:nvSpPr>
        <p:spPr>
          <a:xfrm>
            <a:off x="4527195" y="5705396"/>
            <a:ext cx="465857" cy="253916"/>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Data</a:t>
            </a:r>
          </a:p>
        </p:txBody>
      </p:sp>
      <p:sp>
        <p:nvSpPr>
          <p:cNvPr id="66" name="TextBox 65"/>
          <p:cNvSpPr txBox="1"/>
          <p:nvPr/>
        </p:nvSpPr>
        <p:spPr>
          <a:xfrm>
            <a:off x="4528472" y="5927366"/>
            <a:ext cx="465857" cy="253916"/>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ODU</a:t>
            </a:r>
          </a:p>
        </p:txBody>
      </p:sp>
      <p:sp>
        <p:nvSpPr>
          <p:cNvPr id="67" name="TextBox 66"/>
          <p:cNvSpPr txBox="1"/>
          <p:nvPr/>
        </p:nvSpPr>
        <p:spPr>
          <a:xfrm>
            <a:off x="5802288" y="5728263"/>
            <a:ext cx="465857" cy="253916"/>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Data</a:t>
            </a:r>
          </a:p>
        </p:txBody>
      </p:sp>
      <p:sp>
        <p:nvSpPr>
          <p:cNvPr id="68" name="TextBox 67"/>
          <p:cNvSpPr txBox="1"/>
          <p:nvPr/>
        </p:nvSpPr>
        <p:spPr>
          <a:xfrm>
            <a:off x="7114398" y="5728263"/>
            <a:ext cx="465857" cy="253916"/>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Data</a:t>
            </a:r>
          </a:p>
        </p:txBody>
      </p:sp>
      <p:sp>
        <p:nvSpPr>
          <p:cNvPr id="69" name="TextBox 68"/>
          <p:cNvSpPr txBox="1"/>
          <p:nvPr/>
        </p:nvSpPr>
        <p:spPr>
          <a:xfrm>
            <a:off x="7115675" y="5950231"/>
            <a:ext cx="465857" cy="231051"/>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dirty="0"/>
              <a:t>VLAN</a:t>
            </a:r>
          </a:p>
        </p:txBody>
      </p:sp>
      <p:sp>
        <p:nvSpPr>
          <p:cNvPr id="70" name="TextBox 69"/>
          <p:cNvSpPr txBox="1"/>
          <p:nvPr/>
        </p:nvSpPr>
        <p:spPr>
          <a:xfrm>
            <a:off x="8316959" y="5705397"/>
            <a:ext cx="465857" cy="253916"/>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Data</a:t>
            </a:r>
          </a:p>
        </p:txBody>
      </p:sp>
      <p:cxnSp>
        <p:nvCxnSpPr>
          <p:cNvPr id="71" name="Straight Arrow Connector 70"/>
          <p:cNvCxnSpPr/>
          <p:nvPr/>
        </p:nvCxnSpPr>
        <p:spPr>
          <a:xfrm flipH="1" flipV="1">
            <a:off x="548217" y="5117231"/>
            <a:ext cx="296447" cy="4868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1885548" y="5184177"/>
            <a:ext cx="217006" cy="4199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3301079" y="5031717"/>
            <a:ext cx="108947" cy="6736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4595771" y="5211210"/>
            <a:ext cx="165629" cy="392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6041806" y="5093695"/>
            <a:ext cx="0" cy="5212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7258129" y="5280830"/>
            <a:ext cx="2" cy="3801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8582607" y="5227811"/>
            <a:ext cx="111837" cy="3986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486473" y="1507493"/>
            <a:ext cx="222030" cy="199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A</a:t>
            </a:r>
            <a:endParaRPr lang="en-US" sz="1600" b="1" dirty="0"/>
          </a:p>
        </p:txBody>
      </p:sp>
      <p:sp>
        <p:nvSpPr>
          <p:cNvPr id="79" name="Rectangle 78"/>
          <p:cNvSpPr/>
          <p:nvPr/>
        </p:nvSpPr>
        <p:spPr>
          <a:xfrm>
            <a:off x="7002104" y="1503111"/>
            <a:ext cx="222030" cy="199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D</a:t>
            </a:r>
            <a:endParaRPr lang="en-US" sz="1600" b="1" dirty="0"/>
          </a:p>
        </p:txBody>
      </p:sp>
      <p:cxnSp>
        <p:nvCxnSpPr>
          <p:cNvPr id="80" name="Straight Connector 79"/>
          <p:cNvCxnSpPr>
            <a:stCxn id="78" idx="3"/>
            <a:endCxn id="82" idx="1"/>
          </p:cNvCxnSpPr>
          <p:nvPr/>
        </p:nvCxnSpPr>
        <p:spPr>
          <a:xfrm>
            <a:off x="5708503" y="1607352"/>
            <a:ext cx="2874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9" idx="1"/>
            <a:endCxn id="83" idx="3"/>
          </p:cNvCxnSpPr>
          <p:nvPr/>
        </p:nvCxnSpPr>
        <p:spPr>
          <a:xfrm flipH="1">
            <a:off x="6721068" y="1602970"/>
            <a:ext cx="2810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995970" y="1507493"/>
            <a:ext cx="222030" cy="199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B</a:t>
            </a:r>
            <a:endParaRPr lang="en-US" sz="1600" b="1" dirty="0"/>
          </a:p>
        </p:txBody>
      </p:sp>
      <p:sp>
        <p:nvSpPr>
          <p:cNvPr id="83" name="Rectangle 82"/>
          <p:cNvSpPr/>
          <p:nvPr/>
        </p:nvSpPr>
        <p:spPr>
          <a:xfrm>
            <a:off x="6499037" y="1503111"/>
            <a:ext cx="222030" cy="199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C</a:t>
            </a:r>
            <a:endParaRPr lang="en-US" sz="1600" b="1" dirty="0"/>
          </a:p>
        </p:txBody>
      </p:sp>
      <p:cxnSp>
        <p:nvCxnSpPr>
          <p:cNvPr id="84" name="Straight Connector 83"/>
          <p:cNvCxnSpPr>
            <a:stCxn id="79" idx="3"/>
            <a:endCxn id="88" idx="1"/>
          </p:cNvCxnSpPr>
          <p:nvPr/>
        </p:nvCxnSpPr>
        <p:spPr>
          <a:xfrm>
            <a:off x="7224135" y="1602970"/>
            <a:ext cx="2443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82" idx="3"/>
            <a:endCxn id="83" idx="1"/>
          </p:cNvCxnSpPr>
          <p:nvPr/>
        </p:nvCxnSpPr>
        <p:spPr>
          <a:xfrm flipV="1">
            <a:off x="6218001" y="1602970"/>
            <a:ext cx="281037" cy="43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8001808" y="1506234"/>
            <a:ext cx="222030" cy="199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F</a:t>
            </a:r>
            <a:endParaRPr lang="en-US" sz="1600" b="1" dirty="0"/>
          </a:p>
        </p:txBody>
      </p:sp>
      <p:cxnSp>
        <p:nvCxnSpPr>
          <p:cNvPr id="87" name="Straight Connector 86"/>
          <p:cNvCxnSpPr>
            <a:stCxn id="86" idx="1"/>
            <a:endCxn id="88" idx="3"/>
          </p:cNvCxnSpPr>
          <p:nvPr/>
        </p:nvCxnSpPr>
        <p:spPr>
          <a:xfrm flipH="1" flipV="1">
            <a:off x="7690516" y="1602970"/>
            <a:ext cx="311292" cy="31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7468485" y="1503111"/>
            <a:ext cx="222030" cy="199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E</a:t>
            </a:r>
            <a:endParaRPr lang="en-US" sz="1600" b="1" dirty="0"/>
          </a:p>
        </p:txBody>
      </p:sp>
      <p:cxnSp>
        <p:nvCxnSpPr>
          <p:cNvPr id="89" name="Straight Connector 88"/>
          <p:cNvCxnSpPr>
            <a:endCxn id="78" idx="1"/>
          </p:cNvCxnSpPr>
          <p:nvPr/>
        </p:nvCxnSpPr>
        <p:spPr>
          <a:xfrm>
            <a:off x="5169503" y="1602970"/>
            <a:ext cx="316970" cy="43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6" idx="3"/>
          </p:cNvCxnSpPr>
          <p:nvPr/>
        </p:nvCxnSpPr>
        <p:spPr>
          <a:xfrm flipV="1">
            <a:off x="8223839" y="1602970"/>
            <a:ext cx="293257" cy="31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508793" y="4740339"/>
            <a:ext cx="500458" cy="261610"/>
          </a:xfrm>
          <a:prstGeom prst="rect">
            <a:avLst/>
          </a:prstGeom>
          <a:noFill/>
        </p:spPr>
        <p:txBody>
          <a:bodyPr wrap="none" rtlCol="0">
            <a:spAutoFit/>
          </a:bodyPr>
          <a:lstStyle/>
          <a:p>
            <a:r>
              <a:rPr lang="en-US" sz="1050" dirty="0" smtClean="0"/>
              <a:t>MPLS</a:t>
            </a:r>
            <a:endParaRPr lang="en-US" sz="1050" dirty="0"/>
          </a:p>
        </p:txBody>
      </p:sp>
      <p:sp>
        <p:nvSpPr>
          <p:cNvPr id="92" name="TextBox 91"/>
          <p:cNvSpPr txBox="1"/>
          <p:nvPr/>
        </p:nvSpPr>
        <p:spPr>
          <a:xfrm>
            <a:off x="4202424" y="4763601"/>
            <a:ext cx="925253" cy="253916"/>
          </a:xfrm>
          <a:prstGeom prst="rect">
            <a:avLst/>
          </a:prstGeom>
          <a:noFill/>
        </p:spPr>
        <p:txBody>
          <a:bodyPr wrap="none" rtlCol="0">
            <a:spAutoFit/>
          </a:bodyPr>
          <a:lstStyle/>
          <a:p>
            <a:r>
              <a:rPr lang="en-US" sz="1050" dirty="0" smtClean="0"/>
              <a:t>OTN (GMPLS)</a:t>
            </a:r>
            <a:endParaRPr lang="en-US" sz="1050" dirty="0"/>
          </a:p>
        </p:txBody>
      </p:sp>
      <p:sp>
        <p:nvSpPr>
          <p:cNvPr id="93" name="TextBox 92"/>
          <p:cNvSpPr txBox="1"/>
          <p:nvPr/>
        </p:nvSpPr>
        <p:spPr>
          <a:xfrm>
            <a:off x="7051405" y="4851843"/>
            <a:ext cx="848309" cy="261610"/>
          </a:xfrm>
          <a:prstGeom prst="rect">
            <a:avLst/>
          </a:prstGeom>
          <a:noFill/>
        </p:spPr>
        <p:txBody>
          <a:bodyPr wrap="none" rtlCol="0">
            <a:spAutoFit/>
          </a:bodyPr>
          <a:lstStyle/>
          <a:p>
            <a:r>
              <a:rPr lang="en-US" sz="1050" dirty="0" smtClean="0"/>
              <a:t>L2 Ethernet</a:t>
            </a:r>
            <a:endParaRPr lang="en-US" sz="1050" dirty="0"/>
          </a:p>
        </p:txBody>
      </p:sp>
      <p:sp>
        <p:nvSpPr>
          <p:cNvPr id="94" name="Rounded Rectangular Callout 93"/>
          <p:cNvSpPr/>
          <p:nvPr/>
        </p:nvSpPr>
        <p:spPr>
          <a:xfrm>
            <a:off x="235028" y="3117806"/>
            <a:ext cx="1637630" cy="558729"/>
          </a:xfrm>
          <a:prstGeom prst="wedgeRoundRectCallout">
            <a:avLst>
              <a:gd name="adj1" fmla="val 46450"/>
              <a:gd name="adj2" fmla="val 9099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Provisioning:</a:t>
            </a:r>
          </a:p>
          <a:p>
            <a:pPr marL="171450" indent="-171450">
              <a:buFont typeface="Arial" pitchFamily="34" charset="0"/>
              <a:buChar char="•"/>
            </a:pPr>
            <a:r>
              <a:rPr lang="en-US" sz="1100" dirty="0" smtClean="0"/>
              <a:t>Setup A-B with BW X</a:t>
            </a:r>
          </a:p>
        </p:txBody>
      </p:sp>
      <p:cxnSp>
        <p:nvCxnSpPr>
          <p:cNvPr id="95" name="Straight Arrow Connector 94"/>
          <p:cNvCxnSpPr/>
          <p:nvPr/>
        </p:nvCxnSpPr>
        <p:spPr>
          <a:xfrm flipH="1">
            <a:off x="1508793" y="3082608"/>
            <a:ext cx="2105192" cy="103445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6" name="Rounded Rectangular Callout 95"/>
          <p:cNvSpPr/>
          <p:nvPr/>
        </p:nvSpPr>
        <p:spPr>
          <a:xfrm>
            <a:off x="6959130" y="2747911"/>
            <a:ext cx="1637630" cy="669393"/>
          </a:xfrm>
          <a:prstGeom prst="wedgeRoundRectCallout">
            <a:avLst>
              <a:gd name="adj1" fmla="val -217333"/>
              <a:gd name="adj2" fmla="val 8214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Provisioning:</a:t>
            </a:r>
          </a:p>
          <a:p>
            <a:pPr marL="171450" indent="-171450">
              <a:buFont typeface="Arial" pitchFamily="34" charset="0"/>
              <a:buChar char="•"/>
            </a:pPr>
            <a:r>
              <a:rPr lang="en-US" sz="1100" dirty="0" smtClean="0"/>
              <a:t>Setup C-D with BW X</a:t>
            </a:r>
          </a:p>
          <a:p>
            <a:pPr marL="171450" indent="-171450">
              <a:buFont typeface="Arial" pitchFamily="34" charset="0"/>
              <a:buChar char="•"/>
            </a:pPr>
            <a:r>
              <a:rPr lang="en-US" sz="1100" dirty="0" smtClean="0"/>
              <a:t>Map data to C-D</a:t>
            </a:r>
          </a:p>
        </p:txBody>
      </p:sp>
      <p:cxnSp>
        <p:nvCxnSpPr>
          <p:cNvPr id="97" name="Straight Arrow Connector 96"/>
          <p:cNvCxnSpPr/>
          <p:nvPr/>
        </p:nvCxnSpPr>
        <p:spPr>
          <a:xfrm flipH="1">
            <a:off x="3937796" y="2909757"/>
            <a:ext cx="555943" cy="13958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a:off x="3048000" y="3033752"/>
            <a:ext cx="1154426" cy="1233448"/>
          </a:xfrm>
          <a:prstGeom prst="straightConnector1">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5" name="Rounded Rectangular Callout 104"/>
          <p:cNvSpPr/>
          <p:nvPr/>
        </p:nvSpPr>
        <p:spPr>
          <a:xfrm>
            <a:off x="417129" y="1905000"/>
            <a:ext cx="2144260" cy="847738"/>
          </a:xfrm>
          <a:prstGeom prst="wedgeRoundRectCallout">
            <a:avLst>
              <a:gd name="adj1" fmla="val 88285"/>
              <a:gd name="adj2" fmla="val 181785"/>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Topology export:</a:t>
            </a:r>
          </a:p>
          <a:p>
            <a:pPr marL="171450" indent="-171450">
              <a:buFont typeface="Arial" pitchFamily="34" charset="0"/>
              <a:buChar char="•"/>
            </a:pPr>
            <a:r>
              <a:rPr lang="en-US" sz="1100" dirty="0" smtClean="0"/>
              <a:t>Node, link and resource (TED)</a:t>
            </a:r>
          </a:p>
          <a:p>
            <a:pPr marL="171450" indent="-171450">
              <a:buFont typeface="Arial" pitchFamily="34" charset="0"/>
              <a:buChar char="•"/>
            </a:pPr>
            <a:r>
              <a:rPr lang="en-US" sz="1100" dirty="0" smtClean="0"/>
              <a:t>Including MPLS for packet, GMPLS of optical… </a:t>
            </a:r>
          </a:p>
        </p:txBody>
      </p:sp>
      <p:cxnSp>
        <p:nvCxnSpPr>
          <p:cNvPr id="106" name="Straight Arrow Connector 105"/>
          <p:cNvCxnSpPr/>
          <p:nvPr/>
        </p:nvCxnSpPr>
        <p:spPr>
          <a:xfrm>
            <a:off x="4760124" y="3082608"/>
            <a:ext cx="409379" cy="1222957"/>
          </a:xfrm>
          <a:prstGeom prst="straightConnector1">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3491051" y="4618877"/>
            <a:ext cx="411993" cy="145471"/>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OTS</a:t>
            </a:r>
            <a:endParaRPr lang="en-US" sz="600" dirty="0"/>
          </a:p>
        </p:txBody>
      </p:sp>
    </p:spTree>
    <p:extLst>
      <p:ext uri="{BB962C8B-B14F-4D97-AF65-F5344CB8AC3E}">
        <p14:creationId xmlns:p14="http://schemas.microsoft.com/office/powerpoint/2010/main" val="2445671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rapezoid 8"/>
          <p:cNvSpPr/>
          <p:nvPr/>
        </p:nvSpPr>
        <p:spPr>
          <a:xfrm rot="16200000">
            <a:off x="4916308" y="1665525"/>
            <a:ext cx="1700459" cy="600471"/>
          </a:xfrm>
          <a:custGeom>
            <a:avLst/>
            <a:gdLst>
              <a:gd name="connsiteX0" fmla="*/ 0 w 1745418"/>
              <a:gd name="connsiteY0" fmla="*/ 734586 h 734586"/>
              <a:gd name="connsiteX1" fmla="*/ 718036 w 1745418"/>
              <a:gd name="connsiteY1" fmla="*/ 0 h 734586"/>
              <a:gd name="connsiteX2" fmla="*/ 1027382 w 1745418"/>
              <a:gd name="connsiteY2" fmla="*/ 0 h 734586"/>
              <a:gd name="connsiteX3" fmla="*/ 1745418 w 1745418"/>
              <a:gd name="connsiteY3" fmla="*/ 734586 h 734586"/>
              <a:gd name="connsiteX4" fmla="*/ 0 w 1745418"/>
              <a:gd name="connsiteY4" fmla="*/ 734586 h 734586"/>
              <a:gd name="connsiteX0" fmla="*/ 0 w 1745418"/>
              <a:gd name="connsiteY0" fmla="*/ 734586 h 734586"/>
              <a:gd name="connsiteX1" fmla="*/ 17392 w 1745418"/>
              <a:gd name="connsiteY1" fmla="*/ 225631 h 734586"/>
              <a:gd name="connsiteX2" fmla="*/ 1027382 w 1745418"/>
              <a:gd name="connsiteY2" fmla="*/ 0 h 734586"/>
              <a:gd name="connsiteX3" fmla="*/ 1745418 w 1745418"/>
              <a:gd name="connsiteY3" fmla="*/ 734586 h 734586"/>
              <a:gd name="connsiteX4" fmla="*/ 0 w 1745418"/>
              <a:gd name="connsiteY4" fmla="*/ 734586 h 734586"/>
              <a:gd name="connsiteX0" fmla="*/ 0 w 1745418"/>
              <a:gd name="connsiteY0" fmla="*/ 520830 h 520830"/>
              <a:gd name="connsiteX1" fmla="*/ 17392 w 1745418"/>
              <a:gd name="connsiteY1" fmla="*/ 11875 h 520830"/>
              <a:gd name="connsiteX2" fmla="*/ 243610 w 1745418"/>
              <a:gd name="connsiteY2" fmla="*/ 0 h 520830"/>
              <a:gd name="connsiteX3" fmla="*/ 1745418 w 1745418"/>
              <a:gd name="connsiteY3" fmla="*/ 520830 h 520830"/>
              <a:gd name="connsiteX4" fmla="*/ 0 w 1745418"/>
              <a:gd name="connsiteY4" fmla="*/ 520830 h 520830"/>
              <a:gd name="connsiteX0" fmla="*/ 0 w 1745418"/>
              <a:gd name="connsiteY0" fmla="*/ 532705 h 532705"/>
              <a:gd name="connsiteX1" fmla="*/ 17392 w 1745418"/>
              <a:gd name="connsiteY1" fmla="*/ 0 h 532705"/>
              <a:gd name="connsiteX2" fmla="*/ 243610 w 1745418"/>
              <a:gd name="connsiteY2" fmla="*/ 11875 h 532705"/>
              <a:gd name="connsiteX3" fmla="*/ 1745418 w 1745418"/>
              <a:gd name="connsiteY3" fmla="*/ 532705 h 532705"/>
              <a:gd name="connsiteX4" fmla="*/ 0 w 1745418"/>
              <a:gd name="connsiteY4" fmla="*/ 532705 h 532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5418" h="532705">
                <a:moveTo>
                  <a:pt x="0" y="532705"/>
                </a:moveTo>
                <a:lnTo>
                  <a:pt x="17392" y="0"/>
                </a:lnTo>
                <a:lnTo>
                  <a:pt x="243610" y="11875"/>
                </a:lnTo>
                <a:lnTo>
                  <a:pt x="1745418" y="532705"/>
                </a:lnTo>
                <a:lnTo>
                  <a:pt x="0" y="532705"/>
                </a:lnTo>
                <a:close/>
              </a:path>
            </a:pathLst>
          </a:custGeom>
          <a:gradFill flip="none" rotWithShape="1">
            <a:gsLst>
              <a:gs pos="0">
                <a:srgbClr val="8FE2FF">
                  <a:tint val="66000"/>
                  <a:satMod val="160000"/>
                </a:srgbClr>
              </a:gs>
              <a:gs pos="50000">
                <a:srgbClr val="8FE2FF">
                  <a:tint val="44500"/>
                  <a:satMod val="160000"/>
                </a:srgbClr>
              </a:gs>
              <a:gs pos="100000">
                <a:srgbClr val="8FE2FF">
                  <a:tint val="23500"/>
                  <a:satMod val="160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p:cNvSpPr>
            <a:spLocks noGrp="1"/>
          </p:cNvSpPr>
          <p:nvPr>
            <p:ph type="title"/>
          </p:nvPr>
        </p:nvSpPr>
        <p:spPr>
          <a:xfrm>
            <a:off x="304800" y="74126"/>
            <a:ext cx="8229600" cy="785213"/>
          </a:xfrm>
        </p:spPr>
        <p:txBody>
          <a:bodyPr>
            <a:noAutofit/>
          </a:bodyPr>
          <a:lstStyle/>
          <a:p>
            <a:r>
              <a:rPr lang="en-US" sz="3200" dirty="0" smtClean="0"/>
              <a:t>OTS Demo: deployed on Long Island </a:t>
            </a:r>
            <a:r>
              <a:rPr lang="en-US" sz="3200" dirty="0" err="1" smtClean="0"/>
              <a:t>testbed</a:t>
            </a:r>
            <a:endParaRPr lang="en-US" sz="3200" dirty="0"/>
          </a:p>
        </p:txBody>
      </p:sp>
      <p:sp>
        <p:nvSpPr>
          <p:cNvPr id="12" name="Rounded Rectangle 11"/>
          <p:cNvSpPr/>
          <p:nvPr/>
        </p:nvSpPr>
        <p:spPr>
          <a:xfrm>
            <a:off x="944043" y="3719872"/>
            <a:ext cx="491368" cy="953507"/>
          </a:xfrm>
          <a:prstGeom prst="roundRect">
            <a:avLst>
              <a:gd name="adj" fmla="val 7291"/>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ounded Rectangle 108"/>
          <p:cNvSpPr/>
          <p:nvPr/>
        </p:nvSpPr>
        <p:spPr>
          <a:xfrm>
            <a:off x="5945412" y="3694897"/>
            <a:ext cx="521608" cy="953507"/>
          </a:xfrm>
          <a:prstGeom prst="roundRect">
            <a:avLst>
              <a:gd name="adj" fmla="val 7291"/>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Cloud 1"/>
          <p:cNvSpPr/>
          <p:nvPr/>
        </p:nvSpPr>
        <p:spPr>
          <a:xfrm>
            <a:off x="1752627" y="2425064"/>
            <a:ext cx="3863291" cy="685836"/>
          </a:xfrm>
          <a:prstGeom prst="cloud">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7" name="Rectangle 186"/>
          <p:cNvSpPr/>
          <p:nvPr/>
        </p:nvSpPr>
        <p:spPr>
          <a:xfrm>
            <a:off x="3173789" y="4737783"/>
            <a:ext cx="839377" cy="100116"/>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rot="19758017">
            <a:off x="3900704" y="4530371"/>
            <a:ext cx="839377" cy="100116"/>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ectangle 95"/>
          <p:cNvSpPr/>
          <p:nvPr/>
        </p:nvSpPr>
        <p:spPr>
          <a:xfrm rot="1841983" flipH="1">
            <a:off x="2449357" y="4538201"/>
            <a:ext cx="839377" cy="100116"/>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oup 102"/>
          <p:cNvGrpSpPr/>
          <p:nvPr/>
        </p:nvGrpSpPr>
        <p:grpSpPr>
          <a:xfrm>
            <a:off x="4553421" y="3852115"/>
            <a:ext cx="659700" cy="617919"/>
            <a:chOff x="787400" y="1922463"/>
            <a:chExt cx="476250" cy="446087"/>
          </a:xfrm>
        </p:grpSpPr>
        <p:sp>
          <p:nvSpPr>
            <p:cNvPr id="23"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 name="Group 99"/>
          <p:cNvGrpSpPr/>
          <p:nvPr/>
        </p:nvGrpSpPr>
        <p:grpSpPr>
          <a:xfrm>
            <a:off x="1095723" y="3841918"/>
            <a:ext cx="235337" cy="616001"/>
            <a:chOff x="5945160" y="4871829"/>
            <a:chExt cx="520762" cy="1077880"/>
          </a:xfrm>
        </p:grpSpPr>
        <p:sp>
          <p:nvSpPr>
            <p:cNvPr id="72" name="Rounded Rectangle 71"/>
            <p:cNvSpPr/>
            <p:nvPr/>
          </p:nvSpPr>
          <p:spPr>
            <a:xfrm>
              <a:off x="5945160" y="4871829"/>
              <a:ext cx="520762" cy="1077880"/>
            </a:xfrm>
            <a:prstGeom prst="roundRect">
              <a:avLst>
                <a:gd name="adj" fmla="val 1036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ounded Rectangle 72"/>
            <p:cNvSpPr/>
            <p:nvPr/>
          </p:nvSpPr>
          <p:spPr>
            <a:xfrm>
              <a:off x="6011257" y="5022989"/>
              <a:ext cx="385010" cy="4571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ounded Rectangle 73"/>
            <p:cNvSpPr/>
            <p:nvPr/>
          </p:nvSpPr>
          <p:spPr>
            <a:xfrm>
              <a:off x="6011257" y="5124946"/>
              <a:ext cx="385010" cy="4571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ounded Rectangle 74"/>
            <p:cNvSpPr/>
            <p:nvPr/>
          </p:nvSpPr>
          <p:spPr>
            <a:xfrm>
              <a:off x="6011257" y="5240373"/>
              <a:ext cx="385010" cy="4571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ounded Rectangle 75"/>
            <p:cNvSpPr/>
            <p:nvPr/>
          </p:nvSpPr>
          <p:spPr>
            <a:xfrm>
              <a:off x="6011257" y="5346371"/>
              <a:ext cx="385010" cy="4571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ounded Rectangle 76"/>
            <p:cNvSpPr/>
            <p:nvPr/>
          </p:nvSpPr>
          <p:spPr>
            <a:xfrm>
              <a:off x="6011257" y="5633321"/>
              <a:ext cx="385010" cy="23534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5" name="Group 102"/>
          <p:cNvGrpSpPr/>
          <p:nvPr/>
        </p:nvGrpSpPr>
        <p:grpSpPr>
          <a:xfrm>
            <a:off x="2135983" y="3878556"/>
            <a:ext cx="659700" cy="617919"/>
            <a:chOff x="787400" y="1922463"/>
            <a:chExt cx="476250" cy="446087"/>
          </a:xfrm>
        </p:grpSpPr>
        <p:sp>
          <p:nvSpPr>
            <p:cNvPr id="86"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0" name="Oval 79"/>
          <p:cNvSpPr/>
          <p:nvPr/>
        </p:nvSpPr>
        <p:spPr>
          <a:xfrm>
            <a:off x="1330263" y="4022648"/>
            <a:ext cx="54412" cy="5441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2117086" y="4022648"/>
            <a:ext cx="54412" cy="5441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4" name="Straight Connector 213"/>
          <p:cNvCxnSpPr>
            <a:endCxn id="80" idx="6"/>
          </p:cNvCxnSpPr>
          <p:nvPr/>
        </p:nvCxnSpPr>
        <p:spPr>
          <a:xfrm flipH="1" flipV="1">
            <a:off x="1384675" y="4049855"/>
            <a:ext cx="751308" cy="1852"/>
          </a:xfrm>
          <a:prstGeom prst="line">
            <a:avLst/>
          </a:prstGeom>
          <a:ln w="19050"/>
          <a:effectLst/>
        </p:spPr>
        <p:style>
          <a:lnRef idx="2">
            <a:schemeClr val="accent1"/>
          </a:lnRef>
          <a:fillRef idx="0">
            <a:schemeClr val="accent1"/>
          </a:fillRef>
          <a:effectRef idx="1">
            <a:schemeClr val="accent1"/>
          </a:effectRef>
          <a:fontRef idx="minor">
            <a:schemeClr val="tx1"/>
          </a:fontRef>
        </p:style>
      </p:cxnSp>
      <p:grpSp>
        <p:nvGrpSpPr>
          <p:cNvPr id="159" name="Group 102"/>
          <p:cNvGrpSpPr/>
          <p:nvPr/>
        </p:nvGrpSpPr>
        <p:grpSpPr>
          <a:xfrm>
            <a:off x="2308585" y="2536804"/>
            <a:ext cx="462500" cy="433208"/>
            <a:chOff x="787400" y="1922463"/>
            <a:chExt cx="476250" cy="446087"/>
          </a:xfrm>
        </p:grpSpPr>
        <p:sp>
          <p:nvSpPr>
            <p:cNvPr id="164"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8" name="Group 102"/>
          <p:cNvGrpSpPr/>
          <p:nvPr/>
        </p:nvGrpSpPr>
        <p:grpSpPr>
          <a:xfrm>
            <a:off x="4629471" y="2536804"/>
            <a:ext cx="424937" cy="398024"/>
            <a:chOff x="787400" y="1922463"/>
            <a:chExt cx="476250" cy="446087"/>
          </a:xfrm>
        </p:grpSpPr>
        <p:sp>
          <p:nvSpPr>
            <p:cNvPr id="181"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Rectangle 12"/>
            <p:cNvSpPr>
              <a:spLocks noChangeArrowheads="1"/>
            </p:cNvSpPr>
            <p:nvPr/>
          </p:nvSpPr>
          <p:spPr bwMode="auto">
            <a:xfrm>
              <a:off x="787400" y="1985963"/>
              <a:ext cx="381000"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5"/>
            <p:cNvSpPr>
              <a:spLocks noEditPoints="1"/>
            </p:cNvSpPr>
            <p:nvPr/>
          </p:nvSpPr>
          <p:spPr bwMode="auto">
            <a:xfrm>
              <a:off x="809625" y="2011363"/>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3"/>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2" name="Oval 221"/>
          <p:cNvSpPr/>
          <p:nvPr/>
        </p:nvSpPr>
        <p:spPr>
          <a:xfrm>
            <a:off x="1322909" y="4280048"/>
            <a:ext cx="54412" cy="5441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3" name="Oval 222"/>
          <p:cNvSpPr/>
          <p:nvPr/>
        </p:nvSpPr>
        <p:spPr>
          <a:xfrm>
            <a:off x="2109731" y="4280048"/>
            <a:ext cx="54412" cy="5441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4" name="Straight Connector 223"/>
          <p:cNvCxnSpPr>
            <a:endCxn id="222" idx="6"/>
          </p:cNvCxnSpPr>
          <p:nvPr/>
        </p:nvCxnSpPr>
        <p:spPr>
          <a:xfrm flipH="1" flipV="1">
            <a:off x="1377321" y="4307255"/>
            <a:ext cx="751308" cy="1852"/>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32" name="Oval 231"/>
          <p:cNvSpPr/>
          <p:nvPr/>
        </p:nvSpPr>
        <p:spPr>
          <a:xfrm flipH="1">
            <a:off x="5997122" y="3964507"/>
            <a:ext cx="54412" cy="5441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sp>
        <p:nvSpPr>
          <p:cNvPr id="233" name="Oval 232"/>
          <p:cNvSpPr/>
          <p:nvPr/>
        </p:nvSpPr>
        <p:spPr>
          <a:xfrm flipH="1">
            <a:off x="5174490" y="3964507"/>
            <a:ext cx="54412" cy="5441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cxnSp>
        <p:nvCxnSpPr>
          <p:cNvPr id="235" name="Straight Connector 234"/>
          <p:cNvCxnSpPr>
            <a:endCxn id="232" idx="6"/>
          </p:cNvCxnSpPr>
          <p:nvPr/>
        </p:nvCxnSpPr>
        <p:spPr>
          <a:xfrm flipV="1">
            <a:off x="5210005" y="3991713"/>
            <a:ext cx="787117" cy="1852"/>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44" name="Oval 243"/>
          <p:cNvSpPr/>
          <p:nvPr/>
        </p:nvSpPr>
        <p:spPr>
          <a:xfrm flipH="1">
            <a:off x="6004477" y="4221906"/>
            <a:ext cx="54412" cy="5441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sp>
        <p:nvSpPr>
          <p:cNvPr id="245" name="Oval 244"/>
          <p:cNvSpPr/>
          <p:nvPr/>
        </p:nvSpPr>
        <p:spPr>
          <a:xfrm flipH="1">
            <a:off x="5181845" y="4221906"/>
            <a:ext cx="54412" cy="5441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cxnSp>
        <p:nvCxnSpPr>
          <p:cNvPr id="246" name="Straight Connector 245"/>
          <p:cNvCxnSpPr>
            <a:endCxn id="244" idx="6"/>
          </p:cNvCxnSpPr>
          <p:nvPr/>
        </p:nvCxnSpPr>
        <p:spPr>
          <a:xfrm flipV="1">
            <a:off x="5217360" y="4249113"/>
            <a:ext cx="787117" cy="1852"/>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a:off x="2794884" y="4139457"/>
            <a:ext cx="174375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flipV="1">
            <a:off x="2409222" y="2983089"/>
            <a:ext cx="10071" cy="8881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flipV="1">
            <a:off x="4908116" y="2946946"/>
            <a:ext cx="10071" cy="888113"/>
          </a:xfrm>
          <a:prstGeom prst="line">
            <a:avLst/>
          </a:prstGeom>
        </p:spPr>
        <p:style>
          <a:lnRef idx="2">
            <a:schemeClr val="accent1"/>
          </a:lnRef>
          <a:fillRef idx="0">
            <a:schemeClr val="accent1"/>
          </a:fillRef>
          <a:effectRef idx="1">
            <a:schemeClr val="accent1"/>
          </a:effectRef>
          <a:fontRef idx="minor">
            <a:schemeClr val="tx1"/>
          </a:fontRef>
        </p:style>
      </p:cxnSp>
      <p:sp>
        <p:nvSpPr>
          <p:cNvPr id="259" name="TextBox 258"/>
          <p:cNvSpPr txBox="1"/>
          <p:nvPr/>
        </p:nvSpPr>
        <p:spPr>
          <a:xfrm>
            <a:off x="1523376" y="4460005"/>
            <a:ext cx="751521" cy="201990"/>
          </a:xfrm>
          <a:prstGeom prst="rect">
            <a:avLst/>
          </a:prstGeom>
          <a:noFill/>
        </p:spPr>
        <p:txBody>
          <a:bodyPr wrap="none" rtlCol="0">
            <a:spAutoFit/>
          </a:bodyPr>
          <a:lstStyle/>
          <a:p>
            <a:r>
              <a:rPr lang="en-US" sz="1100" dirty="0" smtClean="0"/>
              <a:t>bnl-tb-wdm-3</a:t>
            </a:r>
          </a:p>
        </p:txBody>
      </p:sp>
      <p:sp>
        <p:nvSpPr>
          <p:cNvPr id="260" name="TextBox 259"/>
          <p:cNvSpPr txBox="1"/>
          <p:nvPr/>
        </p:nvSpPr>
        <p:spPr>
          <a:xfrm>
            <a:off x="4969392" y="4434833"/>
            <a:ext cx="751521" cy="201990"/>
          </a:xfrm>
          <a:prstGeom prst="rect">
            <a:avLst/>
          </a:prstGeom>
          <a:noFill/>
        </p:spPr>
        <p:txBody>
          <a:bodyPr wrap="none" rtlCol="0">
            <a:spAutoFit/>
          </a:bodyPr>
          <a:lstStyle/>
          <a:p>
            <a:r>
              <a:rPr lang="en-US" sz="1100" dirty="0" smtClean="0"/>
              <a:t>bnl-tb-wdm-4</a:t>
            </a:r>
          </a:p>
        </p:txBody>
      </p:sp>
      <p:sp>
        <p:nvSpPr>
          <p:cNvPr id="261" name="TextBox 260"/>
          <p:cNvSpPr txBox="1"/>
          <p:nvPr/>
        </p:nvSpPr>
        <p:spPr>
          <a:xfrm>
            <a:off x="3404144" y="4082893"/>
            <a:ext cx="450764" cy="261610"/>
          </a:xfrm>
          <a:prstGeom prst="rect">
            <a:avLst/>
          </a:prstGeom>
          <a:noFill/>
        </p:spPr>
        <p:txBody>
          <a:bodyPr wrap="none" rtlCol="0">
            <a:spAutoFit/>
          </a:bodyPr>
          <a:lstStyle/>
          <a:p>
            <a:r>
              <a:rPr lang="en-US" sz="1050" dirty="0" smtClean="0"/>
              <a:t>40G </a:t>
            </a:r>
          </a:p>
        </p:txBody>
      </p:sp>
      <p:sp>
        <p:nvSpPr>
          <p:cNvPr id="263" name="TextBox 262"/>
          <p:cNvSpPr txBox="1"/>
          <p:nvPr/>
        </p:nvSpPr>
        <p:spPr>
          <a:xfrm>
            <a:off x="3387930" y="4542569"/>
            <a:ext cx="476412" cy="253916"/>
          </a:xfrm>
          <a:prstGeom prst="rect">
            <a:avLst/>
          </a:prstGeom>
          <a:noFill/>
        </p:spPr>
        <p:txBody>
          <a:bodyPr wrap="none" rtlCol="0">
            <a:spAutoFit/>
          </a:bodyPr>
          <a:lstStyle/>
          <a:p>
            <a:r>
              <a:rPr lang="en-US" sz="1050" dirty="0" smtClean="0"/>
              <a:t>100G</a:t>
            </a:r>
          </a:p>
        </p:txBody>
      </p:sp>
      <p:sp>
        <p:nvSpPr>
          <p:cNvPr id="265" name="TextBox 264"/>
          <p:cNvSpPr txBox="1"/>
          <p:nvPr/>
        </p:nvSpPr>
        <p:spPr>
          <a:xfrm>
            <a:off x="2053427" y="3186045"/>
            <a:ext cx="339373" cy="213872"/>
          </a:xfrm>
          <a:prstGeom prst="rect">
            <a:avLst/>
          </a:prstGeom>
          <a:noFill/>
        </p:spPr>
        <p:txBody>
          <a:bodyPr wrap="none" rtlCol="0">
            <a:spAutoFit/>
          </a:bodyPr>
          <a:lstStyle/>
          <a:p>
            <a:r>
              <a:rPr lang="en-US" sz="1200" dirty="0" smtClean="0"/>
              <a:t>20G</a:t>
            </a:r>
          </a:p>
        </p:txBody>
      </p:sp>
      <p:sp>
        <p:nvSpPr>
          <p:cNvPr id="267" name="TextBox 266"/>
          <p:cNvSpPr txBox="1"/>
          <p:nvPr/>
        </p:nvSpPr>
        <p:spPr>
          <a:xfrm>
            <a:off x="4862323" y="3172411"/>
            <a:ext cx="339373" cy="213872"/>
          </a:xfrm>
          <a:prstGeom prst="rect">
            <a:avLst/>
          </a:prstGeom>
          <a:noFill/>
        </p:spPr>
        <p:txBody>
          <a:bodyPr wrap="none" rtlCol="0">
            <a:spAutoFit/>
          </a:bodyPr>
          <a:lstStyle/>
          <a:p>
            <a:r>
              <a:rPr lang="en-US" sz="1200" dirty="0" smtClean="0"/>
              <a:t>20G</a:t>
            </a:r>
          </a:p>
        </p:txBody>
      </p:sp>
      <p:sp>
        <p:nvSpPr>
          <p:cNvPr id="97" name="Rectangle 96"/>
          <p:cNvSpPr/>
          <p:nvPr/>
        </p:nvSpPr>
        <p:spPr>
          <a:xfrm>
            <a:off x="2768143" y="2586435"/>
            <a:ext cx="1861328" cy="96561"/>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Freeform 3"/>
          <p:cNvSpPr/>
          <p:nvPr/>
        </p:nvSpPr>
        <p:spPr>
          <a:xfrm>
            <a:off x="2414258" y="2647342"/>
            <a:ext cx="2503649" cy="434297"/>
          </a:xfrm>
          <a:custGeom>
            <a:avLst/>
            <a:gdLst>
              <a:gd name="connsiteX0" fmla="*/ 140738 w 3374435"/>
              <a:gd name="connsiteY0" fmla="*/ 568417 h 568417"/>
              <a:gd name="connsiteX1" fmla="*/ 316303 w 3374435"/>
              <a:gd name="connsiteY1" fmla="*/ 107560 h 568417"/>
              <a:gd name="connsiteX2" fmla="*/ 2927830 w 3374435"/>
              <a:gd name="connsiteY2" fmla="*/ 27092 h 568417"/>
              <a:gd name="connsiteX3" fmla="*/ 3352111 w 3374435"/>
              <a:gd name="connsiteY3" fmla="*/ 480635 h 568417"/>
              <a:gd name="connsiteX0" fmla="*/ 35281 w 3259446"/>
              <a:gd name="connsiteY0" fmla="*/ 599389 h 599389"/>
              <a:gd name="connsiteX1" fmla="*/ 671704 w 3259446"/>
              <a:gd name="connsiteY1" fmla="*/ 65380 h 599389"/>
              <a:gd name="connsiteX2" fmla="*/ 2822373 w 3259446"/>
              <a:gd name="connsiteY2" fmla="*/ 58064 h 599389"/>
              <a:gd name="connsiteX3" fmla="*/ 3246654 w 3259446"/>
              <a:gd name="connsiteY3" fmla="*/ 511607 h 599389"/>
              <a:gd name="connsiteX0" fmla="*/ 31885 w 3246441"/>
              <a:gd name="connsiteY0" fmla="*/ 599389 h 599389"/>
              <a:gd name="connsiteX1" fmla="*/ 668308 w 3246441"/>
              <a:gd name="connsiteY1" fmla="*/ 65380 h 599389"/>
              <a:gd name="connsiteX2" fmla="*/ 2497108 w 3246441"/>
              <a:gd name="connsiteY2" fmla="*/ 58064 h 599389"/>
              <a:gd name="connsiteX3" fmla="*/ 3243258 w 3246441"/>
              <a:gd name="connsiteY3" fmla="*/ 511607 h 599389"/>
              <a:gd name="connsiteX0" fmla="*/ 31814 w 3246313"/>
              <a:gd name="connsiteY0" fmla="*/ 581472 h 581472"/>
              <a:gd name="connsiteX1" fmla="*/ 668237 w 3246313"/>
              <a:gd name="connsiteY1" fmla="*/ 47463 h 581472"/>
              <a:gd name="connsiteX2" fmla="*/ 2489721 w 3246313"/>
              <a:gd name="connsiteY2" fmla="*/ 76723 h 581472"/>
              <a:gd name="connsiteX3" fmla="*/ 3243187 w 3246313"/>
              <a:gd name="connsiteY3" fmla="*/ 493690 h 581472"/>
              <a:gd name="connsiteX0" fmla="*/ 28218 w 3242637"/>
              <a:gd name="connsiteY0" fmla="*/ 562486 h 562486"/>
              <a:gd name="connsiteX1" fmla="*/ 730478 w 3242637"/>
              <a:gd name="connsiteY1" fmla="*/ 57738 h 562486"/>
              <a:gd name="connsiteX2" fmla="*/ 2486125 w 3242637"/>
              <a:gd name="connsiteY2" fmla="*/ 57737 h 562486"/>
              <a:gd name="connsiteX3" fmla="*/ 3239591 w 3242637"/>
              <a:gd name="connsiteY3" fmla="*/ 474704 h 562486"/>
            </a:gdLst>
            <a:ahLst/>
            <a:cxnLst>
              <a:cxn ang="0">
                <a:pos x="connsiteX0" y="connsiteY0"/>
              </a:cxn>
              <a:cxn ang="0">
                <a:pos x="connsiteX1" y="connsiteY1"/>
              </a:cxn>
              <a:cxn ang="0">
                <a:pos x="connsiteX2" y="connsiteY2"/>
              </a:cxn>
              <a:cxn ang="0">
                <a:pos x="connsiteX3" y="connsiteY3"/>
              </a:cxn>
            </a:cxnLst>
            <a:rect l="l" t="t" r="r" b="b"/>
            <a:pathLst>
              <a:path w="3242637" h="562486">
                <a:moveTo>
                  <a:pt x="28218" y="562486"/>
                </a:moveTo>
                <a:cubicBezTo>
                  <a:pt x="-116257" y="377168"/>
                  <a:pt x="320827" y="141863"/>
                  <a:pt x="730478" y="57738"/>
                </a:cubicBezTo>
                <a:cubicBezTo>
                  <a:pt x="1140129" y="-26387"/>
                  <a:pt x="2067939" y="-11757"/>
                  <a:pt x="2486125" y="57737"/>
                </a:cubicBezTo>
                <a:cubicBezTo>
                  <a:pt x="2904311" y="127231"/>
                  <a:pt x="3280434" y="279022"/>
                  <a:pt x="3239591" y="474704"/>
                </a:cubicBezTo>
              </a:path>
            </a:pathLst>
          </a:custGeom>
          <a:noFill/>
          <a:ln w="127000">
            <a:solidFill>
              <a:srgbClr val="660066">
                <a:alpha val="6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1419404" y="2974324"/>
            <a:ext cx="4558005" cy="912410"/>
          </a:xfrm>
          <a:custGeom>
            <a:avLst/>
            <a:gdLst>
              <a:gd name="connsiteX0" fmla="*/ 0 w 5903366"/>
              <a:gd name="connsiteY0" fmla="*/ 782727 h 782727"/>
              <a:gd name="connsiteX1" fmla="*/ 1433779 w 5903366"/>
              <a:gd name="connsiteY1" fmla="*/ 782727 h 782727"/>
              <a:gd name="connsiteX2" fmla="*/ 1433779 w 5903366"/>
              <a:gd name="connsiteY2" fmla="*/ 0 h 782727"/>
              <a:gd name="connsiteX3" fmla="*/ 4315968 w 5903366"/>
              <a:gd name="connsiteY3" fmla="*/ 0 h 782727"/>
              <a:gd name="connsiteX4" fmla="*/ 4315968 w 5903366"/>
              <a:gd name="connsiteY4" fmla="*/ 753466 h 782727"/>
              <a:gd name="connsiteX5" fmla="*/ 5903366 w 5903366"/>
              <a:gd name="connsiteY5" fmla="*/ 753466 h 7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3366" h="782727">
                <a:moveTo>
                  <a:pt x="0" y="782727"/>
                </a:moveTo>
                <a:lnTo>
                  <a:pt x="1433779" y="782727"/>
                </a:lnTo>
                <a:lnTo>
                  <a:pt x="1433779" y="0"/>
                </a:lnTo>
                <a:lnTo>
                  <a:pt x="4315968" y="0"/>
                </a:lnTo>
                <a:lnTo>
                  <a:pt x="4315968" y="753466"/>
                </a:lnTo>
                <a:lnTo>
                  <a:pt x="5903366" y="753466"/>
                </a:lnTo>
              </a:path>
            </a:pathLst>
          </a:custGeom>
          <a:noFill/>
          <a:ln w="63500">
            <a:solidFill>
              <a:schemeClr val="accent6">
                <a:lumMod val="75000"/>
                <a:alpha val="50196"/>
              </a:schemeClr>
            </a:solidFill>
            <a:prstDash val="sysDash"/>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p:cNvSpPr txBox="1"/>
          <p:nvPr/>
        </p:nvSpPr>
        <p:spPr>
          <a:xfrm>
            <a:off x="3267534" y="2634716"/>
            <a:ext cx="968535" cy="253916"/>
          </a:xfrm>
          <a:prstGeom prst="rect">
            <a:avLst/>
          </a:prstGeom>
          <a:noFill/>
        </p:spPr>
        <p:txBody>
          <a:bodyPr wrap="none" rtlCol="0">
            <a:spAutoFit/>
          </a:bodyPr>
          <a:lstStyle/>
          <a:p>
            <a:r>
              <a:rPr lang="en-US" sz="1050" dirty="0" smtClean="0">
                <a:solidFill>
                  <a:srgbClr val="FFFFFF"/>
                </a:solidFill>
              </a:rPr>
              <a:t>20G L1 Tunnel</a:t>
            </a:r>
          </a:p>
        </p:txBody>
      </p:sp>
      <p:sp>
        <p:nvSpPr>
          <p:cNvPr id="103" name="Freeform 102"/>
          <p:cNvSpPr/>
          <p:nvPr/>
        </p:nvSpPr>
        <p:spPr>
          <a:xfrm flipV="1">
            <a:off x="1435410" y="4384403"/>
            <a:ext cx="4558005" cy="517644"/>
          </a:xfrm>
          <a:custGeom>
            <a:avLst/>
            <a:gdLst>
              <a:gd name="connsiteX0" fmla="*/ 0 w 5903366"/>
              <a:gd name="connsiteY0" fmla="*/ 782727 h 782727"/>
              <a:gd name="connsiteX1" fmla="*/ 1433779 w 5903366"/>
              <a:gd name="connsiteY1" fmla="*/ 782727 h 782727"/>
              <a:gd name="connsiteX2" fmla="*/ 1433779 w 5903366"/>
              <a:gd name="connsiteY2" fmla="*/ 0 h 782727"/>
              <a:gd name="connsiteX3" fmla="*/ 4315968 w 5903366"/>
              <a:gd name="connsiteY3" fmla="*/ 0 h 782727"/>
              <a:gd name="connsiteX4" fmla="*/ 4315968 w 5903366"/>
              <a:gd name="connsiteY4" fmla="*/ 753466 h 782727"/>
              <a:gd name="connsiteX5" fmla="*/ 5903366 w 5903366"/>
              <a:gd name="connsiteY5" fmla="*/ 753466 h 7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3366" h="782727">
                <a:moveTo>
                  <a:pt x="0" y="782727"/>
                </a:moveTo>
                <a:lnTo>
                  <a:pt x="1433779" y="782727"/>
                </a:lnTo>
                <a:lnTo>
                  <a:pt x="1433779" y="0"/>
                </a:lnTo>
                <a:lnTo>
                  <a:pt x="4315968" y="0"/>
                </a:lnTo>
                <a:lnTo>
                  <a:pt x="4315968" y="753466"/>
                </a:lnTo>
                <a:lnTo>
                  <a:pt x="5903366" y="753466"/>
                </a:lnTo>
              </a:path>
            </a:pathLst>
          </a:custGeom>
          <a:noFill/>
          <a:ln w="63500">
            <a:solidFill>
              <a:schemeClr val="accent6">
                <a:lumMod val="75000"/>
                <a:alpha val="50196"/>
              </a:schemeClr>
            </a:solidFill>
            <a:prstDash val="sysDash"/>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Freeform 109"/>
          <p:cNvSpPr/>
          <p:nvPr/>
        </p:nvSpPr>
        <p:spPr>
          <a:xfrm>
            <a:off x="1424114" y="4097759"/>
            <a:ext cx="4558005" cy="35300"/>
          </a:xfrm>
          <a:custGeom>
            <a:avLst/>
            <a:gdLst>
              <a:gd name="connsiteX0" fmla="*/ 0 w 5903366"/>
              <a:gd name="connsiteY0" fmla="*/ 782727 h 782727"/>
              <a:gd name="connsiteX1" fmla="*/ 1433779 w 5903366"/>
              <a:gd name="connsiteY1" fmla="*/ 782727 h 782727"/>
              <a:gd name="connsiteX2" fmla="*/ 1433779 w 5903366"/>
              <a:gd name="connsiteY2" fmla="*/ 0 h 782727"/>
              <a:gd name="connsiteX3" fmla="*/ 4315968 w 5903366"/>
              <a:gd name="connsiteY3" fmla="*/ 0 h 782727"/>
              <a:gd name="connsiteX4" fmla="*/ 4315968 w 5903366"/>
              <a:gd name="connsiteY4" fmla="*/ 753466 h 782727"/>
              <a:gd name="connsiteX5" fmla="*/ 5903366 w 5903366"/>
              <a:gd name="connsiteY5" fmla="*/ 753466 h 7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3366" h="782727">
                <a:moveTo>
                  <a:pt x="0" y="782727"/>
                </a:moveTo>
                <a:lnTo>
                  <a:pt x="1433779" y="782727"/>
                </a:lnTo>
                <a:lnTo>
                  <a:pt x="1433779" y="0"/>
                </a:lnTo>
                <a:lnTo>
                  <a:pt x="4315968" y="0"/>
                </a:lnTo>
                <a:lnTo>
                  <a:pt x="4315968" y="753466"/>
                </a:lnTo>
                <a:lnTo>
                  <a:pt x="5903366" y="753466"/>
                </a:lnTo>
              </a:path>
            </a:pathLst>
          </a:custGeom>
          <a:noFill/>
          <a:ln w="63500">
            <a:solidFill>
              <a:schemeClr val="accent6">
                <a:lumMod val="75000"/>
                <a:alpha val="50196"/>
              </a:schemeClr>
            </a:solidFill>
            <a:prstDash val="sysDash"/>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Content Placeholder 1"/>
          <p:cNvSpPr>
            <a:spLocks noGrp="1"/>
          </p:cNvSpPr>
          <p:nvPr>
            <p:ph idx="1"/>
          </p:nvPr>
        </p:nvSpPr>
        <p:spPr>
          <a:xfrm>
            <a:off x="304800" y="5119207"/>
            <a:ext cx="8229600" cy="1414943"/>
          </a:xfrm>
        </p:spPr>
        <p:txBody>
          <a:bodyPr>
            <a:normAutofit fontScale="55000" lnSpcReduction="20000"/>
          </a:bodyPr>
          <a:lstStyle/>
          <a:p>
            <a:r>
              <a:rPr lang="en-US" dirty="0" smtClean="0"/>
              <a:t>SDN Controller communicating with OTS-</a:t>
            </a:r>
            <a:r>
              <a:rPr lang="en-US" dirty="0" err="1" smtClean="0"/>
              <a:t>DataPlane</a:t>
            </a:r>
            <a:r>
              <a:rPr lang="en-US" dirty="0" smtClean="0"/>
              <a:t> via </a:t>
            </a:r>
            <a:r>
              <a:rPr lang="en-US" dirty="0" err="1" smtClean="0"/>
              <a:t>OpenFlow</a:t>
            </a:r>
            <a:r>
              <a:rPr lang="en-US" dirty="0" smtClean="0"/>
              <a:t> extensions</a:t>
            </a:r>
          </a:p>
          <a:p>
            <a:r>
              <a:rPr lang="en-US" dirty="0" smtClean="0"/>
              <a:t>Bandwidth on Demand application for Big Data RDMA transport</a:t>
            </a:r>
          </a:p>
          <a:p>
            <a:r>
              <a:rPr lang="en-US" dirty="0" smtClean="0"/>
              <a:t>3 physical transport path options (with varying latencies)</a:t>
            </a:r>
          </a:p>
          <a:p>
            <a:r>
              <a:rPr lang="en-US" dirty="0" smtClean="0"/>
              <a:t>Implicit &amp; explicit provisioning of 10GbE/40GbE services demonstrated</a:t>
            </a:r>
          </a:p>
        </p:txBody>
      </p:sp>
      <p:sp>
        <p:nvSpPr>
          <p:cNvPr id="112" name="Rectangle 111"/>
          <p:cNvSpPr/>
          <p:nvPr/>
        </p:nvSpPr>
        <p:spPr>
          <a:xfrm>
            <a:off x="1683652" y="1152008"/>
            <a:ext cx="1828800" cy="242600"/>
          </a:xfrm>
          <a:prstGeom prst="rect">
            <a:avLst/>
          </a:prstGeom>
          <a:solidFill>
            <a:srgbClr val="E5C40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dirty="0" smtClean="0">
                <a:solidFill>
                  <a:sysClr val="windowText" lastClr="000000"/>
                </a:solidFill>
              </a:rPr>
              <a:t>Topology Monitoring App</a:t>
            </a:r>
            <a:endParaRPr lang="en-US" sz="1200" dirty="0">
              <a:solidFill>
                <a:sysClr val="windowText" lastClr="000000"/>
              </a:solidFill>
            </a:endParaRPr>
          </a:p>
        </p:txBody>
      </p:sp>
      <p:sp>
        <p:nvSpPr>
          <p:cNvPr id="113" name="Rectangle 112"/>
          <p:cNvSpPr/>
          <p:nvPr/>
        </p:nvSpPr>
        <p:spPr>
          <a:xfrm>
            <a:off x="3751802" y="1145234"/>
            <a:ext cx="1714500" cy="249374"/>
          </a:xfrm>
          <a:prstGeom prst="rect">
            <a:avLst/>
          </a:prstGeom>
          <a:solidFill>
            <a:srgbClr val="E5C40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dirty="0" smtClean="0">
                <a:solidFill>
                  <a:sysClr val="windowText" lastClr="000000"/>
                </a:solidFill>
              </a:rPr>
              <a:t>On-Demand TE </a:t>
            </a:r>
            <a:r>
              <a:rPr lang="en-US" sz="1200" dirty="0" smtClean="0">
                <a:solidFill>
                  <a:sysClr val="windowText" lastClr="000000"/>
                </a:solidFill>
              </a:rPr>
              <a:t>App</a:t>
            </a:r>
            <a:endParaRPr lang="en-US" sz="1200" dirty="0">
              <a:solidFill>
                <a:sysClr val="windowText" lastClr="000000"/>
              </a:solidFill>
            </a:endParaRPr>
          </a:p>
        </p:txBody>
      </p:sp>
      <p:sp>
        <p:nvSpPr>
          <p:cNvPr id="114" name="Rectangle 113"/>
          <p:cNvSpPr/>
          <p:nvPr/>
        </p:nvSpPr>
        <p:spPr>
          <a:xfrm>
            <a:off x="2308585" y="1648900"/>
            <a:ext cx="2609322" cy="356743"/>
          </a:xfrm>
          <a:prstGeom prst="rect">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dirty="0" err="1" smtClean="0"/>
              <a:t>ESnet</a:t>
            </a:r>
            <a:r>
              <a:rPr lang="en-US" sz="1600" dirty="0" smtClean="0"/>
              <a:t> SDN Controller</a:t>
            </a:r>
          </a:p>
        </p:txBody>
      </p:sp>
      <p:cxnSp>
        <p:nvCxnSpPr>
          <p:cNvPr id="115" name="Straight Arrow Connector 114"/>
          <p:cNvCxnSpPr>
            <a:stCxn id="112" idx="2"/>
            <a:endCxn id="114" idx="0"/>
          </p:cNvCxnSpPr>
          <p:nvPr/>
        </p:nvCxnSpPr>
        <p:spPr>
          <a:xfrm>
            <a:off x="2598052" y="1394608"/>
            <a:ext cx="1015194" cy="254292"/>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13" idx="2"/>
            <a:endCxn id="114" idx="0"/>
          </p:cNvCxnSpPr>
          <p:nvPr/>
        </p:nvCxnSpPr>
        <p:spPr>
          <a:xfrm flipH="1">
            <a:off x="3613246" y="1394608"/>
            <a:ext cx="995806" cy="254292"/>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132" name="Picture 1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794" y="2005643"/>
            <a:ext cx="933499" cy="247103"/>
          </a:xfrm>
          <a:prstGeom prst="rect">
            <a:avLst/>
          </a:prstGeom>
        </p:spPr>
      </p:pic>
      <p:grpSp>
        <p:nvGrpSpPr>
          <p:cNvPr id="133" name="Group 99"/>
          <p:cNvGrpSpPr/>
          <p:nvPr/>
        </p:nvGrpSpPr>
        <p:grpSpPr>
          <a:xfrm>
            <a:off x="6062625" y="3823474"/>
            <a:ext cx="235337" cy="616001"/>
            <a:chOff x="5945160" y="4871829"/>
            <a:chExt cx="520762" cy="1077880"/>
          </a:xfrm>
        </p:grpSpPr>
        <p:sp>
          <p:nvSpPr>
            <p:cNvPr id="134" name="Rounded Rectangle 133"/>
            <p:cNvSpPr/>
            <p:nvPr/>
          </p:nvSpPr>
          <p:spPr>
            <a:xfrm>
              <a:off x="5945160" y="4871829"/>
              <a:ext cx="520762" cy="1077880"/>
            </a:xfrm>
            <a:prstGeom prst="roundRect">
              <a:avLst>
                <a:gd name="adj" fmla="val 1036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Rounded Rectangle 134"/>
            <p:cNvSpPr/>
            <p:nvPr/>
          </p:nvSpPr>
          <p:spPr>
            <a:xfrm>
              <a:off x="6011257" y="5022989"/>
              <a:ext cx="385010" cy="4571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6" name="Rounded Rectangle 135"/>
            <p:cNvSpPr/>
            <p:nvPr/>
          </p:nvSpPr>
          <p:spPr>
            <a:xfrm>
              <a:off x="6011257" y="5124946"/>
              <a:ext cx="385010" cy="4571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7" name="Rounded Rectangle 136"/>
            <p:cNvSpPr/>
            <p:nvPr/>
          </p:nvSpPr>
          <p:spPr>
            <a:xfrm>
              <a:off x="6011257" y="5240373"/>
              <a:ext cx="385010" cy="4571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ounded Rectangle 137"/>
            <p:cNvSpPr/>
            <p:nvPr/>
          </p:nvSpPr>
          <p:spPr>
            <a:xfrm>
              <a:off x="6011257" y="5346371"/>
              <a:ext cx="385010" cy="4571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ounded Rectangle 138"/>
            <p:cNvSpPr/>
            <p:nvPr/>
          </p:nvSpPr>
          <p:spPr>
            <a:xfrm>
              <a:off x="6011257" y="5633321"/>
              <a:ext cx="385010" cy="23534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53" name="Can 252"/>
          <p:cNvSpPr/>
          <p:nvPr/>
        </p:nvSpPr>
        <p:spPr>
          <a:xfrm>
            <a:off x="783108" y="4043425"/>
            <a:ext cx="256032" cy="340978"/>
          </a:xfrm>
          <a:prstGeom prst="can">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Can 140"/>
          <p:cNvSpPr/>
          <p:nvPr/>
        </p:nvSpPr>
        <p:spPr>
          <a:xfrm>
            <a:off x="6385333" y="4004053"/>
            <a:ext cx="256032" cy="340978"/>
          </a:xfrm>
          <a:prstGeom prst="can">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4" name="TextBox 253"/>
          <p:cNvSpPr txBox="1"/>
          <p:nvPr/>
        </p:nvSpPr>
        <p:spPr>
          <a:xfrm>
            <a:off x="720150" y="4405023"/>
            <a:ext cx="715260" cy="261610"/>
          </a:xfrm>
          <a:prstGeom prst="rect">
            <a:avLst/>
          </a:prstGeom>
          <a:noFill/>
        </p:spPr>
        <p:txBody>
          <a:bodyPr wrap="none" rtlCol="0">
            <a:spAutoFit/>
          </a:bodyPr>
          <a:lstStyle/>
          <a:p>
            <a:r>
              <a:rPr lang="en-US" sz="1100" dirty="0" err="1" smtClean="0"/>
              <a:t>Mellanox</a:t>
            </a:r>
            <a:endParaRPr lang="en-US" sz="1100" dirty="0"/>
          </a:p>
        </p:txBody>
      </p:sp>
      <p:sp>
        <p:nvSpPr>
          <p:cNvPr id="143" name="TextBox 142"/>
          <p:cNvSpPr txBox="1"/>
          <p:nvPr/>
        </p:nvSpPr>
        <p:spPr>
          <a:xfrm>
            <a:off x="5923484" y="4365670"/>
            <a:ext cx="715260" cy="261610"/>
          </a:xfrm>
          <a:prstGeom prst="rect">
            <a:avLst/>
          </a:prstGeom>
          <a:noFill/>
        </p:spPr>
        <p:txBody>
          <a:bodyPr wrap="none" rtlCol="0">
            <a:spAutoFit/>
          </a:bodyPr>
          <a:lstStyle/>
          <a:p>
            <a:r>
              <a:rPr lang="en-US" sz="1100" dirty="0" err="1" smtClean="0"/>
              <a:t>Mellanox</a:t>
            </a:r>
            <a:endParaRPr lang="en-US" sz="1100" dirty="0"/>
          </a:p>
        </p:txBody>
      </p:sp>
      <p:sp>
        <p:nvSpPr>
          <p:cNvPr id="144" name="TextBox 143"/>
          <p:cNvSpPr txBox="1"/>
          <p:nvPr/>
        </p:nvSpPr>
        <p:spPr>
          <a:xfrm>
            <a:off x="3358423" y="2925692"/>
            <a:ext cx="619080" cy="261610"/>
          </a:xfrm>
          <a:prstGeom prst="rect">
            <a:avLst/>
          </a:prstGeom>
          <a:noFill/>
        </p:spPr>
        <p:txBody>
          <a:bodyPr wrap="none" rtlCol="0">
            <a:spAutoFit/>
          </a:bodyPr>
          <a:lstStyle/>
          <a:p>
            <a:r>
              <a:rPr lang="en-US" sz="1100" dirty="0" smtClean="0">
                <a:solidFill>
                  <a:srgbClr val="FFFFFF"/>
                </a:solidFill>
              </a:rPr>
              <a:t>Path #1</a:t>
            </a:r>
            <a:endParaRPr lang="en-US" sz="1100" dirty="0">
              <a:solidFill>
                <a:srgbClr val="FFFFFF"/>
              </a:solidFill>
            </a:endParaRPr>
          </a:p>
        </p:txBody>
      </p:sp>
      <p:sp>
        <p:nvSpPr>
          <p:cNvPr id="145" name="TextBox 144"/>
          <p:cNvSpPr txBox="1"/>
          <p:nvPr/>
        </p:nvSpPr>
        <p:spPr>
          <a:xfrm>
            <a:off x="3365506" y="3835468"/>
            <a:ext cx="619080" cy="261610"/>
          </a:xfrm>
          <a:prstGeom prst="rect">
            <a:avLst/>
          </a:prstGeom>
          <a:noFill/>
        </p:spPr>
        <p:txBody>
          <a:bodyPr wrap="none" rtlCol="0">
            <a:spAutoFit/>
          </a:bodyPr>
          <a:lstStyle/>
          <a:p>
            <a:r>
              <a:rPr lang="en-US" sz="1100" dirty="0" smtClean="0">
                <a:solidFill>
                  <a:srgbClr val="FFFFFF"/>
                </a:solidFill>
              </a:rPr>
              <a:t>Path #2</a:t>
            </a:r>
            <a:endParaRPr lang="en-US" sz="1100" dirty="0">
              <a:solidFill>
                <a:srgbClr val="FFFFFF"/>
              </a:solidFill>
            </a:endParaRPr>
          </a:p>
        </p:txBody>
      </p:sp>
      <p:sp>
        <p:nvSpPr>
          <p:cNvPr id="146" name="TextBox 145"/>
          <p:cNvSpPr txBox="1"/>
          <p:nvPr/>
        </p:nvSpPr>
        <p:spPr>
          <a:xfrm>
            <a:off x="3357223" y="4857597"/>
            <a:ext cx="619080" cy="261610"/>
          </a:xfrm>
          <a:prstGeom prst="rect">
            <a:avLst/>
          </a:prstGeom>
          <a:noFill/>
        </p:spPr>
        <p:txBody>
          <a:bodyPr wrap="none" rtlCol="0">
            <a:spAutoFit/>
          </a:bodyPr>
          <a:lstStyle/>
          <a:p>
            <a:r>
              <a:rPr lang="en-US" sz="1100" dirty="0" smtClean="0">
                <a:solidFill>
                  <a:srgbClr val="FFFFFF"/>
                </a:solidFill>
              </a:rPr>
              <a:t>Path #3</a:t>
            </a:r>
            <a:endParaRPr lang="en-US" sz="1100" dirty="0">
              <a:solidFill>
                <a:srgbClr val="FFFFFF"/>
              </a:solidFill>
            </a:endParaRPr>
          </a:p>
        </p:txBody>
      </p:sp>
      <p:cxnSp>
        <p:nvCxnSpPr>
          <p:cNvPr id="269" name="Straight Arrow Connector 268"/>
          <p:cNvCxnSpPr>
            <a:stCxn id="132" idx="0"/>
            <a:endCxn id="271" idx="0"/>
          </p:cNvCxnSpPr>
          <p:nvPr/>
        </p:nvCxnSpPr>
        <p:spPr>
          <a:xfrm flipH="1">
            <a:off x="2854531" y="2005643"/>
            <a:ext cx="776013" cy="1711077"/>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3698807" y="2005643"/>
            <a:ext cx="711268" cy="1689254"/>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554572" y="3716720"/>
            <a:ext cx="599918" cy="338554"/>
            <a:chOff x="339781" y="3077359"/>
            <a:chExt cx="599918" cy="338554"/>
          </a:xfrm>
        </p:grpSpPr>
        <p:sp>
          <p:nvSpPr>
            <p:cNvPr id="272" name="Rectangle 271"/>
            <p:cNvSpPr/>
            <p:nvPr/>
          </p:nvSpPr>
          <p:spPr>
            <a:xfrm>
              <a:off x="384142" y="3121291"/>
              <a:ext cx="426699" cy="26499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rgbClr val="FFFFFF"/>
                </a:solidFill>
              </a:endParaRPr>
            </a:p>
          </p:txBody>
        </p:sp>
        <p:sp>
          <p:nvSpPr>
            <p:cNvPr id="271" name="TextBox 270"/>
            <p:cNvSpPr txBox="1"/>
            <p:nvPr/>
          </p:nvSpPr>
          <p:spPr>
            <a:xfrm>
              <a:off x="339781" y="3077359"/>
              <a:ext cx="599918" cy="338554"/>
            </a:xfrm>
            <a:prstGeom prst="rect">
              <a:avLst/>
            </a:prstGeom>
            <a:noFill/>
          </p:spPr>
          <p:txBody>
            <a:bodyPr wrap="square" rtlCol="0">
              <a:spAutoFit/>
            </a:bodyPr>
            <a:lstStyle/>
            <a:p>
              <a:r>
                <a:rPr lang="en-US" sz="1600" b="1" dirty="0" smtClean="0">
                  <a:solidFill>
                    <a:srgbClr val="FFFFFF"/>
                  </a:solidFill>
                </a:rPr>
                <a:t>OTS</a:t>
              </a:r>
              <a:endParaRPr lang="en-US" sz="1600" b="1" dirty="0">
                <a:solidFill>
                  <a:srgbClr val="FFFFFF"/>
                </a:solidFill>
              </a:endParaRPr>
            </a:p>
          </p:txBody>
        </p:sp>
      </p:grpSp>
      <p:sp>
        <p:nvSpPr>
          <p:cNvPr id="98" name="TextBox 97"/>
          <p:cNvSpPr txBox="1"/>
          <p:nvPr/>
        </p:nvSpPr>
        <p:spPr>
          <a:xfrm>
            <a:off x="6187745" y="2829200"/>
            <a:ext cx="2741648" cy="307777"/>
          </a:xfrm>
          <a:prstGeom prst="rect">
            <a:avLst/>
          </a:prstGeom>
          <a:noFill/>
        </p:spPr>
        <p:txBody>
          <a:bodyPr wrap="none" rtlCol="0">
            <a:spAutoFit/>
          </a:bodyPr>
          <a:lstStyle/>
          <a:p>
            <a:pPr algn="ctr"/>
            <a:r>
              <a:rPr lang="en-US" sz="1400" b="1" dirty="0" err="1" smtClean="0"/>
              <a:t>ESnet</a:t>
            </a:r>
            <a:r>
              <a:rPr lang="en-US" sz="1400" b="1" dirty="0" smtClean="0"/>
              <a:t> LIMAN Production Network </a:t>
            </a:r>
          </a:p>
        </p:txBody>
      </p:sp>
      <p:sp>
        <p:nvSpPr>
          <p:cNvPr id="99" name="TextBox 98"/>
          <p:cNvSpPr txBox="1"/>
          <p:nvPr/>
        </p:nvSpPr>
        <p:spPr>
          <a:xfrm>
            <a:off x="6259142" y="3243997"/>
            <a:ext cx="2604945" cy="523220"/>
          </a:xfrm>
          <a:prstGeom prst="rect">
            <a:avLst/>
          </a:prstGeom>
          <a:noFill/>
        </p:spPr>
        <p:txBody>
          <a:bodyPr wrap="none" rtlCol="0">
            <a:spAutoFit/>
          </a:bodyPr>
          <a:lstStyle/>
          <a:p>
            <a:pPr algn="ctr"/>
            <a:r>
              <a:rPr lang="en-US" sz="1400" b="1" dirty="0" smtClean="0"/>
              <a:t>Brookhaven National Laboratory</a:t>
            </a:r>
          </a:p>
          <a:p>
            <a:pPr algn="ctr"/>
            <a:r>
              <a:rPr lang="en-US" sz="1400" b="1" dirty="0" err="1" smtClean="0"/>
              <a:t>Testbed</a:t>
            </a:r>
            <a:endParaRPr lang="en-US" sz="1400" b="1" dirty="0" smtClean="0"/>
          </a:p>
        </p:txBody>
      </p:sp>
      <p:cxnSp>
        <p:nvCxnSpPr>
          <p:cNvPr id="7" name="Straight Connector 6"/>
          <p:cNvCxnSpPr/>
          <p:nvPr/>
        </p:nvCxnSpPr>
        <p:spPr>
          <a:xfrm>
            <a:off x="1515644" y="3221670"/>
            <a:ext cx="599394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269" r="36308" b="18183"/>
          <a:stretch/>
        </p:blipFill>
        <p:spPr bwMode="auto">
          <a:xfrm>
            <a:off x="6066773" y="1109303"/>
            <a:ext cx="2702064" cy="169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7" descr="http://www.es.net/assets/ESnet-News/10ESnet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0390" y="86130"/>
            <a:ext cx="750306" cy="899348"/>
          </a:xfrm>
          <a:prstGeom prst="rect">
            <a:avLst/>
          </a:prstGeom>
          <a:noFill/>
          <a:extLst>
            <a:ext uri="{909E8E84-426E-40dd-AFC4-6F175D3DCCD1}">
              <a14:hiddenFill xmlns:a14="http://schemas.microsoft.com/office/drawing/2010/main">
                <a:solidFill>
                  <a:srgbClr val="FFFFFF"/>
                </a:solidFill>
              </a14:hiddenFill>
            </a:ext>
          </a:extLst>
        </p:spPr>
      </p:pic>
      <p:grpSp>
        <p:nvGrpSpPr>
          <p:cNvPr id="104" name="Group 103"/>
          <p:cNvGrpSpPr/>
          <p:nvPr/>
        </p:nvGrpSpPr>
        <p:grpSpPr>
          <a:xfrm>
            <a:off x="4253462" y="3687089"/>
            <a:ext cx="599918" cy="338554"/>
            <a:chOff x="339781" y="3077359"/>
            <a:chExt cx="599918" cy="338554"/>
          </a:xfrm>
        </p:grpSpPr>
        <p:sp>
          <p:nvSpPr>
            <p:cNvPr id="105" name="Rectangle 104"/>
            <p:cNvSpPr/>
            <p:nvPr/>
          </p:nvSpPr>
          <p:spPr>
            <a:xfrm>
              <a:off x="384142" y="3121291"/>
              <a:ext cx="426699" cy="26499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rgbClr val="FFFFFF"/>
                </a:solidFill>
              </a:endParaRPr>
            </a:p>
          </p:txBody>
        </p:sp>
        <p:sp>
          <p:nvSpPr>
            <p:cNvPr id="106" name="TextBox 105"/>
            <p:cNvSpPr txBox="1"/>
            <p:nvPr/>
          </p:nvSpPr>
          <p:spPr>
            <a:xfrm>
              <a:off x="339781" y="3077359"/>
              <a:ext cx="599918" cy="338554"/>
            </a:xfrm>
            <a:prstGeom prst="rect">
              <a:avLst/>
            </a:prstGeom>
            <a:noFill/>
          </p:spPr>
          <p:txBody>
            <a:bodyPr wrap="square" rtlCol="0">
              <a:spAutoFit/>
            </a:bodyPr>
            <a:lstStyle/>
            <a:p>
              <a:r>
                <a:rPr lang="en-US" sz="1600" b="1" dirty="0" smtClean="0">
                  <a:solidFill>
                    <a:srgbClr val="FFFFFF"/>
                  </a:solidFill>
                </a:rPr>
                <a:t>OTS</a:t>
              </a:r>
              <a:endParaRPr lang="en-US" sz="1600" b="1" dirty="0">
                <a:solidFill>
                  <a:srgbClr val="FFFFFF"/>
                </a:solidFill>
              </a:endParaRPr>
            </a:p>
          </p:txBody>
        </p:sp>
      </p:grpSp>
      <p:pic>
        <p:nvPicPr>
          <p:cNvPr id="107" name="Picture 106"/>
          <p:cNvPicPr>
            <a:picLocks noChangeAspect="1"/>
          </p:cNvPicPr>
          <p:nvPr/>
        </p:nvPicPr>
        <p:blipFill>
          <a:blip r:embed="rId5"/>
          <a:stretch>
            <a:fillRect/>
          </a:stretch>
        </p:blipFill>
        <p:spPr>
          <a:xfrm>
            <a:off x="7361988" y="6383687"/>
            <a:ext cx="1618708" cy="402365"/>
          </a:xfrm>
          <a:prstGeom prst="rect">
            <a:avLst/>
          </a:prstGeom>
        </p:spPr>
      </p:pic>
    </p:spTree>
    <p:extLst>
      <p:ext uri="{BB962C8B-B14F-4D97-AF65-F5344CB8AC3E}">
        <p14:creationId xmlns:p14="http://schemas.microsoft.com/office/powerpoint/2010/main" val="415489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wipe(left)">
                                      <p:cBhvr>
                                        <p:cTn id="10" dur="500"/>
                                        <p:tgtEl>
                                          <p:spTgt spid="14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5"/>
                                        </p:tgtEl>
                                        <p:attrNameLst>
                                          <p:attrName>style.visibility</p:attrName>
                                        </p:attrNameLst>
                                      </p:cBhvr>
                                      <p:to>
                                        <p:strVal val="visible"/>
                                      </p:to>
                                    </p:set>
                                    <p:animEffect transition="in" filter="wipe(left)">
                                      <p:cBhvr>
                                        <p:cTn id="14" dur="500"/>
                                        <p:tgtEl>
                                          <p:spTgt spid="14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wipe(left)">
                                      <p:cBhvr>
                                        <p:cTn id="17" dur="500"/>
                                        <p:tgtEl>
                                          <p:spTgt spid="110"/>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46"/>
                                        </p:tgtEl>
                                        <p:attrNameLst>
                                          <p:attrName>style.visibility</p:attrName>
                                        </p:attrNameLst>
                                      </p:cBhvr>
                                      <p:to>
                                        <p:strVal val="visible"/>
                                      </p:to>
                                    </p:set>
                                    <p:animEffect transition="in" filter="wipe(left)">
                                      <p:cBhvr>
                                        <p:cTn id="21" dur="500"/>
                                        <p:tgtEl>
                                          <p:spTgt spid="14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wipe(left)">
                                      <p:cBhvr>
                                        <p:cTn id="2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3" grpId="0" animBg="1"/>
      <p:bldP spid="110" grpId="0" animBg="1"/>
      <p:bldP spid="144" grpId="0"/>
      <p:bldP spid="145" grpId="0"/>
      <p:bldP spid="1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CARS-40G-Implic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8823"/>
            <a:ext cx="10939721" cy="5880100"/>
          </a:xfrm>
          <a:prstGeom prst="rect">
            <a:avLst/>
          </a:prstGeom>
        </p:spPr>
      </p:pic>
      <p:sp>
        <p:nvSpPr>
          <p:cNvPr id="5" name="Title 4"/>
          <p:cNvSpPr>
            <a:spLocks noGrp="1"/>
          </p:cNvSpPr>
          <p:nvPr>
            <p:ph type="title"/>
          </p:nvPr>
        </p:nvSpPr>
        <p:spPr>
          <a:xfrm>
            <a:off x="457200" y="20638"/>
            <a:ext cx="8229600" cy="918185"/>
          </a:xfrm>
        </p:spPr>
        <p:txBody>
          <a:bodyPr/>
          <a:lstStyle/>
          <a:p>
            <a:r>
              <a:rPr lang="en-US" dirty="0" smtClean="0"/>
              <a:t>Application: Create Circuit</a:t>
            </a:r>
            <a:endParaRPr lang="en-US" dirty="0"/>
          </a:p>
        </p:txBody>
      </p:sp>
    </p:spTree>
    <p:extLst>
      <p:ext uri="{BB962C8B-B14F-4D97-AF65-F5344CB8AC3E}">
        <p14:creationId xmlns:p14="http://schemas.microsoft.com/office/powerpoint/2010/main" val="30835068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38"/>
            <a:ext cx="8229600" cy="918185"/>
          </a:xfrm>
        </p:spPr>
        <p:txBody>
          <a:bodyPr/>
          <a:lstStyle/>
          <a:p>
            <a:r>
              <a:rPr lang="en-US" dirty="0" smtClean="0"/>
              <a:t>SDN/OTS: Execute Application </a:t>
            </a:r>
            <a:r>
              <a:rPr lang="en-US" dirty="0" err="1" smtClean="0"/>
              <a:t>Req</a:t>
            </a:r>
            <a:endParaRPr lang="en-US" dirty="0"/>
          </a:p>
        </p:txBody>
      </p:sp>
      <p:pic>
        <p:nvPicPr>
          <p:cNvPr id="3" name="Picture 2" descr="OTS-OpenFlow-Log1.png"/>
          <p:cNvPicPr>
            <a:picLocks noChangeAspect="1"/>
          </p:cNvPicPr>
          <p:nvPr/>
        </p:nvPicPr>
        <p:blipFill rotWithShape="1">
          <a:blip r:embed="rId2">
            <a:extLst>
              <a:ext uri="{28A0092B-C50C-407E-A947-70E740481C1C}">
                <a14:useLocalDpi xmlns:a14="http://schemas.microsoft.com/office/drawing/2010/main" val="0"/>
              </a:ext>
            </a:extLst>
          </a:blip>
          <a:srcRect t="1" b="30895"/>
          <a:stretch/>
        </p:blipFill>
        <p:spPr>
          <a:xfrm>
            <a:off x="0" y="1524977"/>
            <a:ext cx="11338188" cy="4795715"/>
          </a:xfrm>
          <a:prstGeom prst="rect">
            <a:avLst/>
          </a:prstGeom>
        </p:spPr>
      </p:pic>
      <p:sp>
        <p:nvSpPr>
          <p:cNvPr id="6" name="Rectangle 5"/>
          <p:cNvSpPr/>
          <p:nvPr/>
        </p:nvSpPr>
        <p:spPr>
          <a:xfrm>
            <a:off x="4758476" y="2706076"/>
            <a:ext cx="3928324" cy="1856155"/>
          </a:xfrm>
          <a:prstGeom prst="rect">
            <a:avLst/>
          </a:prstGeom>
          <a:noFill/>
          <a:ln w="38100"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522309" y="2453972"/>
            <a:ext cx="1289536" cy="276999"/>
          </a:xfrm>
          <a:prstGeom prst="rect">
            <a:avLst/>
          </a:prstGeom>
          <a:noFill/>
        </p:spPr>
        <p:txBody>
          <a:bodyPr wrap="none" rtlCol="0">
            <a:spAutoFit/>
          </a:bodyPr>
          <a:lstStyle/>
          <a:p>
            <a:r>
              <a:rPr lang="en-US" sz="1200" dirty="0" smtClean="0"/>
              <a:t>Vendor extension</a:t>
            </a:r>
            <a:endParaRPr lang="en-US" sz="1200" dirty="0"/>
          </a:p>
        </p:txBody>
      </p:sp>
    </p:spTree>
    <p:extLst>
      <p:ext uri="{BB962C8B-B14F-4D97-AF65-F5344CB8AC3E}">
        <p14:creationId xmlns:p14="http://schemas.microsoft.com/office/powerpoint/2010/main" val="20177893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38"/>
            <a:ext cx="8229600" cy="918185"/>
          </a:xfrm>
        </p:spPr>
        <p:txBody>
          <a:bodyPr/>
          <a:lstStyle/>
          <a:p>
            <a:r>
              <a:rPr lang="en-US" dirty="0" smtClean="0"/>
              <a:t>Application: Circuit Active</a:t>
            </a:r>
            <a:endParaRPr lang="en-US" dirty="0"/>
          </a:p>
        </p:txBody>
      </p:sp>
      <p:pic>
        <p:nvPicPr>
          <p:cNvPr id="2" name="Picture 1" descr="OSCARS-Circuit-Lis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65200"/>
            <a:ext cx="10963349" cy="5892800"/>
          </a:xfrm>
          <a:prstGeom prst="rect">
            <a:avLst/>
          </a:prstGeom>
        </p:spPr>
      </p:pic>
    </p:spTree>
    <p:extLst>
      <p:ext uri="{BB962C8B-B14F-4D97-AF65-F5344CB8AC3E}">
        <p14:creationId xmlns:p14="http://schemas.microsoft.com/office/powerpoint/2010/main" val="42178756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p:txBody>
          <a:bodyPr/>
          <a:lstStyle/>
          <a:p>
            <a:r>
              <a:rPr lang="en-US" dirty="0" err="1"/>
              <a:t>Saurav</a:t>
            </a:r>
            <a:r>
              <a:rPr lang="en-US" dirty="0"/>
              <a:t> Das, Unified Control Architecture for Packet and Circuit Network Convergence, PhD Thesis, Stanford University, June </a:t>
            </a:r>
            <a:r>
              <a:rPr lang="en-US" dirty="0" smtClean="0"/>
              <a:t>2012</a:t>
            </a:r>
          </a:p>
          <a:p>
            <a:endParaRPr lang="en-US" dirty="0"/>
          </a:p>
        </p:txBody>
      </p:sp>
    </p:spTree>
    <p:extLst>
      <p:ext uri="{BB962C8B-B14F-4D97-AF65-F5344CB8AC3E}">
        <p14:creationId xmlns:p14="http://schemas.microsoft.com/office/powerpoint/2010/main" val="38576474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a:t>
            </a:r>
            <a:r>
              <a:rPr lang="en-US" dirty="0" smtClean="0"/>
              <a:t>to Future</a:t>
            </a:r>
            <a:endParaRPr lang="en-US" dirty="0"/>
          </a:p>
        </p:txBody>
      </p:sp>
      <p:sp>
        <p:nvSpPr>
          <p:cNvPr id="3" name="Content Placeholder 2"/>
          <p:cNvSpPr>
            <a:spLocks noGrp="1"/>
          </p:cNvSpPr>
          <p:nvPr>
            <p:ph idx="1"/>
          </p:nvPr>
        </p:nvSpPr>
        <p:spPr>
          <a:xfrm>
            <a:off x="457200" y="1600200"/>
            <a:ext cx="8229600" cy="4935415"/>
          </a:xfrm>
        </p:spPr>
        <p:txBody>
          <a:bodyPr>
            <a:normAutofit/>
          </a:bodyPr>
          <a:lstStyle/>
          <a:p>
            <a:r>
              <a:rPr lang="en-US" dirty="0" smtClean="0"/>
              <a:t>Now</a:t>
            </a:r>
          </a:p>
          <a:p>
            <a:pPr lvl="1"/>
            <a:r>
              <a:rPr lang="en-US" dirty="0" smtClean="0"/>
              <a:t>LIMAN Demonstration: December 2012</a:t>
            </a:r>
          </a:p>
          <a:p>
            <a:pPr lvl="1"/>
            <a:r>
              <a:rPr lang="en-US" dirty="0" smtClean="0"/>
              <a:t>ONF Open Transport Working Group: March 2013</a:t>
            </a:r>
          </a:p>
          <a:p>
            <a:pPr lvl="2"/>
            <a:r>
              <a:rPr lang="en-US" dirty="0" smtClean="0"/>
              <a:t>Use-cases &amp; Architecture: In progress</a:t>
            </a:r>
          </a:p>
          <a:p>
            <a:pPr lvl="2"/>
            <a:r>
              <a:rPr lang="en-US" dirty="0" smtClean="0"/>
              <a:t>Most optical and router companies </a:t>
            </a:r>
            <a:r>
              <a:rPr lang="en-US" dirty="0" smtClean="0"/>
              <a:t>participating</a:t>
            </a:r>
          </a:p>
          <a:p>
            <a:r>
              <a:rPr lang="en-US" dirty="0" smtClean="0"/>
              <a:t>Future</a:t>
            </a:r>
            <a:endParaRPr lang="en-US" dirty="0" smtClean="0"/>
          </a:p>
          <a:p>
            <a:pPr lvl="1"/>
            <a:r>
              <a:rPr lang="en-US" dirty="0" smtClean="0"/>
              <a:t>Explore Topology and Monitoring</a:t>
            </a:r>
          </a:p>
          <a:p>
            <a:pPr lvl="1"/>
            <a:r>
              <a:rPr lang="en-US" dirty="0" smtClean="0"/>
              <a:t>Network Optimization using multi-layer PCE</a:t>
            </a:r>
          </a:p>
          <a:p>
            <a:pPr lvl="1"/>
            <a:r>
              <a:rPr lang="en-US" dirty="0" smtClean="0"/>
              <a:t>How does protection fit within the architecture?</a:t>
            </a:r>
          </a:p>
        </p:txBody>
      </p:sp>
    </p:spTree>
    <p:extLst>
      <p:ext uri="{BB962C8B-B14F-4D97-AF65-F5344CB8AC3E}">
        <p14:creationId xmlns:p14="http://schemas.microsoft.com/office/powerpoint/2010/main" val="2777939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a:t>
            </a:r>
            <a:endParaRPr lang="en-US" dirty="0"/>
          </a:p>
        </p:txBody>
      </p:sp>
      <p:sp>
        <p:nvSpPr>
          <p:cNvPr id="7" name="Text Placeholder 6"/>
          <p:cNvSpPr>
            <a:spLocks noGrp="1"/>
          </p:cNvSpPr>
          <p:nvPr>
            <p:ph type="body" idx="1"/>
          </p:nvPr>
        </p:nvSpPr>
        <p:spPr/>
        <p:txBody>
          <a:bodyPr/>
          <a:lstStyle/>
          <a:p>
            <a:r>
              <a:rPr lang="en-US" dirty="0" err="1">
                <a:solidFill>
                  <a:schemeClr val="tx1">
                    <a:lumMod val="65000"/>
                  </a:schemeClr>
                </a:solidFill>
              </a:rPr>
              <a:t>i</a:t>
            </a:r>
            <a:r>
              <a:rPr lang="en-US" dirty="0" err="1" smtClean="0">
                <a:solidFill>
                  <a:schemeClr val="tx1">
                    <a:lumMod val="65000"/>
                  </a:schemeClr>
                </a:solidFill>
              </a:rPr>
              <a:t>monga</a:t>
            </a:r>
            <a:r>
              <a:rPr lang="en-US" dirty="0" smtClean="0">
                <a:solidFill>
                  <a:schemeClr val="tx1">
                    <a:lumMod val="65000"/>
                  </a:schemeClr>
                </a:solidFill>
              </a:rPr>
              <a:t> at </a:t>
            </a:r>
            <a:r>
              <a:rPr lang="en-US" dirty="0" err="1" smtClean="0">
                <a:solidFill>
                  <a:schemeClr val="tx1">
                    <a:lumMod val="65000"/>
                  </a:schemeClr>
                </a:solidFill>
              </a:rPr>
              <a:t>es</a:t>
            </a:r>
            <a:r>
              <a:rPr lang="en-US" dirty="0" smtClean="0">
                <a:solidFill>
                  <a:schemeClr val="tx1">
                    <a:lumMod val="65000"/>
                  </a:schemeClr>
                </a:solidFill>
              </a:rPr>
              <a:t> dot net</a:t>
            </a:r>
          </a:p>
          <a:p>
            <a:r>
              <a:rPr lang="en-US" dirty="0" smtClean="0">
                <a:solidFill>
                  <a:schemeClr val="tx1">
                    <a:lumMod val="65000"/>
                  </a:schemeClr>
                </a:solidFill>
              </a:rPr>
              <a:t>Energy Sciences Network</a:t>
            </a:r>
          </a:p>
          <a:p>
            <a:r>
              <a:rPr lang="en-US" dirty="0" smtClean="0">
                <a:solidFill>
                  <a:schemeClr val="tx1">
                    <a:lumMod val="65000"/>
                  </a:schemeClr>
                </a:solidFill>
              </a:rPr>
              <a:t>http://</a:t>
            </a:r>
            <a:r>
              <a:rPr lang="en-US" dirty="0" err="1" smtClean="0">
                <a:solidFill>
                  <a:schemeClr val="tx1">
                    <a:lumMod val="65000"/>
                  </a:schemeClr>
                </a:solidFill>
              </a:rPr>
              <a:t>www.es.net</a:t>
            </a:r>
            <a:r>
              <a:rPr lang="en-US" dirty="0" smtClean="0">
                <a:solidFill>
                  <a:schemeClr val="tx1">
                    <a:lumMod val="65000"/>
                  </a:schemeClr>
                </a:solidFill>
              </a:rPr>
              <a:t>/</a:t>
            </a:r>
            <a:r>
              <a:rPr lang="en-US" dirty="0" err="1" smtClean="0">
                <a:solidFill>
                  <a:schemeClr val="tx1">
                    <a:lumMod val="65000"/>
                  </a:schemeClr>
                </a:solidFill>
              </a:rPr>
              <a:t>inder</a:t>
            </a:r>
            <a:endParaRPr lang="en-US" dirty="0" smtClean="0">
              <a:solidFill>
                <a:schemeClr val="tx1">
                  <a:lumMod val="65000"/>
                </a:schemeClr>
              </a:solidFill>
            </a:endParaRPr>
          </a:p>
        </p:txBody>
      </p:sp>
      <p:sp>
        <p:nvSpPr>
          <p:cNvPr id="2" name="TextBox 1"/>
          <p:cNvSpPr txBox="1"/>
          <p:nvPr/>
        </p:nvSpPr>
        <p:spPr>
          <a:xfrm>
            <a:off x="722313" y="5768975"/>
            <a:ext cx="7430239" cy="861774"/>
          </a:xfrm>
          <a:prstGeom prst="rect">
            <a:avLst/>
          </a:prstGeom>
          <a:noFill/>
        </p:spPr>
        <p:txBody>
          <a:bodyPr wrap="none" rtlCol="0">
            <a:spAutoFit/>
          </a:bodyPr>
          <a:lstStyle/>
          <a:p>
            <a:r>
              <a:rPr lang="en-US" dirty="0" smtClean="0">
                <a:solidFill>
                  <a:srgbClr val="FF6600"/>
                </a:solidFill>
              </a:rPr>
              <a:t>Shameless plug: </a:t>
            </a:r>
            <a:r>
              <a:rPr lang="en-US" dirty="0" smtClean="0"/>
              <a:t>We are hiring and looking for a post-doc &amp; software engineer</a:t>
            </a:r>
          </a:p>
          <a:p>
            <a:r>
              <a:rPr lang="en-US" dirty="0" smtClean="0"/>
              <a:t> to work on SDN topics!</a:t>
            </a:r>
          </a:p>
          <a:p>
            <a:r>
              <a:rPr lang="en-US" sz="1400" dirty="0"/>
              <a:t>https://</a:t>
            </a:r>
            <a:r>
              <a:rPr lang="en-US" sz="1400" dirty="0" err="1"/>
              <a:t>lbl.taleo.net</a:t>
            </a:r>
            <a:r>
              <a:rPr lang="en-US" sz="1400" dirty="0"/>
              <a:t>/</a:t>
            </a:r>
            <a:r>
              <a:rPr lang="en-US" sz="1400" dirty="0" err="1"/>
              <a:t>careersection</a:t>
            </a:r>
            <a:r>
              <a:rPr lang="en-US" sz="1400" dirty="0"/>
              <a:t>/2/</a:t>
            </a:r>
            <a:r>
              <a:rPr lang="en-US" sz="1400" dirty="0" err="1"/>
              <a:t>jobdetail.ftl?lang</a:t>
            </a:r>
            <a:r>
              <a:rPr lang="en-US" sz="1400" dirty="0"/>
              <a:t>=</a:t>
            </a:r>
            <a:r>
              <a:rPr lang="en-US" sz="1400" dirty="0" err="1"/>
              <a:t>en&amp;job</a:t>
            </a:r>
            <a:r>
              <a:rPr lang="en-US" sz="1400" dirty="0"/>
              <a:t>=75692</a:t>
            </a:r>
          </a:p>
        </p:txBody>
      </p:sp>
    </p:spTree>
    <p:extLst>
      <p:ext uri="{BB962C8B-B14F-4D97-AF65-F5344CB8AC3E}">
        <p14:creationId xmlns:p14="http://schemas.microsoft.com/office/powerpoint/2010/main" val="18566332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p:cNvGrpSpPr/>
          <p:nvPr/>
        </p:nvGrpSpPr>
        <p:grpSpPr>
          <a:xfrm>
            <a:off x="457200" y="2401076"/>
            <a:ext cx="8650311" cy="4101514"/>
            <a:chOff x="457200" y="2401076"/>
            <a:chExt cx="8650311" cy="4101514"/>
          </a:xfrm>
        </p:grpSpPr>
        <p:grpSp>
          <p:nvGrpSpPr>
            <p:cNvPr id="150" name="Group 149"/>
            <p:cNvGrpSpPr/>
            <p:nvPr/>
          </p:nvGrpSpPr>
          <p:grpSpPr>
            <a:xfrm>
              <a:off x="457200" y="2401076"/>
              <a:ext cx="8650311" cy="4101514"/>
              <a:chOff x="457200" y="2401076"/>
              <a:chExt cx="8650311" cy="4101514"/>
            </a:xfrm>
          </p:grpSpPr>
          <p:grpSp>
            <p:nvGrpSpPr>
              <p:cNvPr id="147" name="Group 146"/>
              <p:cNvGrpSpPr/>
              <p:nvPr/>
            </p:nvGrpSpPr>
            <p:grpSpPr>
              <a:xfrm>
                <a:off x="457200" y="2401076"/>
                <a:ext cx="8650311" cy="4101514"/>
                <a:chOff x="457200" y="2401076"/>
                <a:chExt cx="8650311" cy="4101514"/>
              </a:xfrm>
            </p:grpSpPr>
            <p:cxnSp>
              <p:nvCxnSpPr>
                <p:cNvPr id="49" name="Straight Connector 48"/>
                <p:cNvCxnSpPr>
                  <a:stCxn id="9" idx="2"/>
                  <a:endCxn id="44" idx="0"/>
                </p:cNvCxnSpPr>
                <p:nvPr/>
              </p:nvCxnSpPr>
              <p:spPr>
                <a:xfrm flipH="1">
                  <a:off x="2888692" y="2435034"/>
                  <a:ext cx="25906" cy="1536075"/>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997979" y="2440575"/>
                  <a:ext cx="148923" cy="1371322"/>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5852993" y="2406391"/>
                  <a:ext cx="180027" cy="1509202"/>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81" name="Straight Connector 80"/>
                <p:cNvCxnSpPr>
                  <a:endCxn id="101" idx="0"/>
                </p:cNvCxnSpPr>
                <p:nvPr/>
              </p:nvCxnSpPr>
              <p:spPr>
                <a:xfrm>
                  <a:off x="6142307" y="2401076"/>
                  <a:ext cx="82691" cy="1212026"/>
                </a:xfrm>
                <a:prstGeom prst="line">
                  <a:avLst/>
                </a:prstGeom>
                <a:ln w="57150" cmpd="sng"/>
              </p:spPr>
              <p:style>
                <a:lnRef idx="2">
                  <a:schemeClr val="accent1"/>
                </a:lnRef>
                <a:fillRef idx="0">
                  <a:schemeClr val="accent1"/>
                </a:fillRef>
                <a:effectRef idx="1">
                  <a:schemeClr val="accent1"/>
                </a:effectRef>
                <a:fontRef idx="minor">
                  <a:schemeClr val="tx1"/>
                </a:fontRef>
              </p:style>
            </p:cxnSp>
            <p:grpSp>
              <p:nvGrpSpPr>
                <p:cNvPr id="146" name="Group 145"/>
                <p:cNvGrpSpPr/>
                <p:nvPr/>
              </p:nvGrpSpPr>
              <p:grpSpPr>
                <a:xfrm>
                  <a:off x="457200" y="2976329"/>
                  <a:ext cx="8650311" cy="3526261"/>
                  <a:chOff x="457200" y="2976329"/>
                  <a:chExt cx="8650311" cy="3526261"/>
                </a:xfrm>
              </p:grpSpPr>
              <p:pic>
                <p:nvPicPr>
                  <p:cNvPr id="101" name="Picture 25"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237" y="3613102"/>
                    <a:ext cx="663521" cy="58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5"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276" y="3811897"/>
                    <a:ext cx="663521" cy="58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5" descr="DVVDM_Lin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902" y="4196873"/>
                    <a:ext cx="939021" cy="9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9" descr="Optica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7829" y="4152239"/>
                    <a:ext cx="248584" cy="21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9" descr="Optica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8718" y="4152239"/>
                    <a:ext cx="248584" cy="21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 name="Straight Connector 53"/>
                  <p:cNvCxnSpPr/>
                  <p:nvPr/>
                </p:nvCxnSpPr>
                <p:spPr>
                  <a:xfrm>
                    <a:off x="1832926" y="3965794"/>
                    <a:ext cx="791869" cy="15240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1820176" y="4368469"/>
                    <a:ext cx="791869" cy="284286"/>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1922538" y="3727419"/>
                    <a:ext cx="538829" cy="707886"/>
                  </a:xfrm>
                  <a:prstGeom prst="rect">
                    <a:avLst/>
                  </a:prstGeom>
                  <a:noFill/>
                </p:spPr>
                <p:txBody>
                  <a:bodyPr wrap="none" rtlCol="0">
                    <a:spAutoFit/>
                  </a:bodyPr>
                  <a:lstStyle/>
                  <a:p>
                    <a:r>
                      <a:rPr lang="en-US" sz="4000" dirty="0" smtClean="0"/>
                      <a:t>…</a:t>
                    </a:r>
                    <a:endParaRPr lang="en-US" sz="4000" dirty="0"/>
                  </a:p>
                </p:txBody>
              </p:sp>
              <p:pic>
                <p:nvPicPr>
                  <p:cNvPr id="44" name="Picture 25"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931" y="3971109"/>
                    <a:ext cx="663521" cy="58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5"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923" y="3965080"/>
                    <a:ext cx="663521" cy="58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 name="Group 63"/>
                  <p:cNvGrpSpPr/>
                  <p:nvPr/>
                </p:nvGrpSpPr>
                <p:grpSpPr>
                  <a:xfrm rot="2373531">
                    <a:off x="2750941" y="4736109"/>
                    <a:ext cx="939021" cy="216230"/>
                    <a:chOff x="3299302" y="3809364"/>
                    <a:chExt cx="939021" cy="216230"/>
                  </a:xfrm>
                </p:grpSpPr>
                <p:pic>
                  <p:nvPicPr>
                    <p:cNvPr id="61" name="Picture 15" descr="DVVDM_Lin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9302" y="3853998"/>
                      <a:ext cx="939021" cy="9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9" descr="Optica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0229" y="3809364"/>
                      <a:ext cx="248584" cy="21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9" descr="Optica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1118" y="3809364"/>
                      <a:ext cx="248584" cy="21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5" name="Picture 25"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542" y="5021040"/>
                    <a:ext cx="663521" cy="58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oup 65"/>
                  <p:cNvGrpSpPr/>
                  <p:nvPr/>
                </p:nvGrpSpPr>
                <p:grpSpPr>
                  <a:xfrm>
                    <a:off x="4175923" y="5210185"/>
                    <a:ext cx="939021" cy="216230"/>
                    <a:chOff x="3299302" y="3809364"/>
                    <a:chExt cx="939021" cy="216230"/>
                  </a:xfrm>
                </p:grpSpPr>
                <p:pic>
                  <p:nvPicPr>
                    <p:cNvPr id="67" name="Picture 15" descr="DVVDM_Lin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9302" y="3853998"/>
                      <a:ext cx="939021" cy="9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9" descr="Optica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0229" y="3809364"/>
                      <a:ext cx="248584" cy="21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9" descr="Optica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1118" y="3809364"/>
                      <a:ext cx="248584" cy="21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 name="Group 69"/>
                  <p:cNvGrpSpPr/>
                  <p:nvPr/>
                </p:nvGrpSpPr>
                <p:grpSpPr>
                  <a:xfrm rot="18985342">
                    <a:off x="5308954" y="4608644"/>
                    <a:ext cx="939021" cy="216230"/>
                    <a:chOff x="3299302" y="3809364"/>
                    <a:chExt cx="939021" cy="216230"/>
                  </a:xfrm>
                </p:grpSpPr>
                <p:pic>
                  <p:nvPicPr>
                    <p:cNvPr id="71" name="Picture 15" descr="DVVDM_Lin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9302" y="3853998"/>
                      <a:ext cx="939021" cy="9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9" descr="Optica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0229" y="3809364"/>
                      <a:ext cx="248584" cy="21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9" descr="Optica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1118" y="3809364"/>
                      <a:ext cx="248584" cy="21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5" name="Group 74"/>
                  <p:cNvGrpSpPr/>
                  <p:nvPr/>
                </p:nvGrpSpPr>
                <p:grpSpPr>
                  <a:xfrm rot="2373531">
                    <a:off x="4536813" y="4649399"/>
                    <a:ext cx="939021" cy="216230"/>
                    <a:chOff x="3299302" y="3809364"/>
                    <a:chExt cx="939021" cy="216230"/>
                  </a:xfrm>
                </p:grpSpPr>
                <p:pic>
                  <p:nvPicPr>
                    <p:cNvPr id="76" name="Picture 15" descr="DVVDM_Lin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9302" y="3853998"/>
                      <a:ext cx="939021" cy="9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9" descr="Optica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0229" y="3809364"/>
                      <a:ext cx="248584" cy="21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9" descr="Optica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1118" y="3809364"/>
                      <a:ext cx="248584" cy="21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4" name="Picture 25"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44" y="4995044"/>
                    <a:ext cx="663521" cy="58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5"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246" y="3805891"/>
                    <a:ext cx="663521" cy="58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p:cNvCxnSpPr/>
                  <p:nvPr/>
                </p:nvCxnSpPr>
                <p:spPr>
                  <a:xfrm>
                    <a:off x="2753871" y="5241775"/>
                    <a:ext cx="791869" cy="15240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2741121" y="5596949"/>
                    <a:ext cx="826421" cy="331787"/>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2843483" y="5003400"/>
                    <a:ext cx="538829" cy="707886"/>
                  </a:xfrm>
                  <a:prstGeom prst="rect">
                    <a:avLst/>
                  </a:prstGeom>
                  <a:noFill/>
                </p:spPr>
                <p:txBody>
                  <a:bodyPr wrap="none" rtlCol="0">
                    <a:spAutoFit/>
                  </a:bodyPr>
                  <a:lstStyle/>
                  <a:p>
                    <a:r>
                      <a:rPr lang="en-US" sz="4000" dirty="0" smtClean="0"/>
                      <a:t>…</a:t>
                    </a:r>
                    <a:endParaRPr lang="en-US" sz="4000" dirty="0"/>
                  </a:p>
                </p:txBody>
              </p:sp>
              <p:grpSp>
                <p:nvGrpSpPr>
                  <p:cNvPr id="88" name="Group 87"/>
                  <p:cNvGrpSpPr/>
                  <p:nvPr/>
                </p:nvGrpSpPr>
                <p:grpSpPr>
                  <a:xfrm flipH="1">
                    <a:off x="6450767" y="3677218"/>
                    <a:ext cx="804619" cy="925336"/>
                    <a:chOff x="6114435" y="4203826"/>
                    <a:chExt cx="804619" cy="925336"/>
                  </a:xfrm>
                </p:grpSpPr>
                <p:cxnSp>
                  <p:nvCxnSpPr>
                    <p:cNvPr id="85" name="Straight Connector 84"/>
                    <p:cNvCxnSpPr/>
                    <p:nvPr/>
                  </p:nvCxnSpPr>
                  <p:spPr>
                    <a:xfrm>
                      <a:off x="6127185" y="4442201"/>
                      <a:ext cx="791869" cy="15240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6114435" y="4844876"/>
                      <a:ext cx="791869" cy="284286"/>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6216797" y="4203826"/>
                      <a:ext cx="538829" cy="707886"/>
                    </a:xfrm>
                    <a:prstGeom prst="rect">
                      <a:avLst/>
                    </a:prstGeom>
                    <a:noFill/>
                  </p:spPr>
                  <p:txBody>
                    <a:bodyPr wrap="none" rtlCol="0">
                      <a:spAutoFit/>
                    </a:bodyPr>
                    <a:lstStyle/>
                    <a:p>
                      <a:r>
                        <a:rPr lang="en-US" sz="4000" dirty="0" smtClean="0"/>
                        <a:t>…</a:t>
                      </a:r>
                      <a:endParaRPr lang="en-US" sz="4000" dirty="0"/>
                    </a:p>
                  </p:txBody>
                </p:sp>
              </p:grpSp>
              <p:grpSp>
                <p:nvGrpSpPr>
                  <p:cNvPr id="108" name="Group 107"/>
                  <p:cNvGrpSpPr/>
                  <p:nvPr/>
                </p:nvGrpSpPr>
                <p:grpSpPr>
                  <a:xfrm>
                    <a:off x="457200" y="2976329"/>
                    <a:ext cx="8428787" cy="754306"/>
                    <a:chOff x="457200" y="2976329"/>
                    <a:chExt cx="8428787" cy="754306"/>
                  </a:xfrm>
                </p:grpSpPr>
                <p:cxnSp>
                  <p:nvCxnSpPr>
                    <p:cNvPr id="95" name="Straight Connector 94"/>
                    <p:cNvCxnSpPr/>
                    <p:nvPr/>
                  </p:nvCxnSpPr>
                  <p:spPr>
                    <a:xfrm>
                      <a:off x="457200" y="3334386"/>
                      <a:ext cx="8356179" cy="0"/>
                    </a:xfrm>
                    <a:prstGeom prst="line">
                      <a:avLst/>
                    </a:prstGeom>
                    <a:ln w="9525" cmpd="sng">
                      <a:prstDash val="sysDash"/>
                    </a:ln>
                  </p:spPr>
                  <p:style>
                    <a:lnRef idx="2">
                      <a:schemeClr val="accent1"/>
                    </a:lnRef>
                    <a:fillRef idx="0">
                      <a:schemeClr val="accent1"/>
                    </a:fillRef>
                    <a:effectRef idx="1">
                      <a:schemeClr val="accent1"/>
                    </a:effectRef>
                    <a:fontRef idx="minor">
                      <a:schemeClr val="tx1"/>
                    </a:fontRef>
                  </p:style>
                </p:cxnSp>
                <p:sp>
                  <p:nvSpPr>
                    <p:cNvPr id="41" name="Down Arrow 40"/>
                    <p:cNvSpPr/>
                    <p:nvPr/>
                  </p:nvSpPr>
                  <p:spPr>
                    <a:xfrm>
                      <a:off x="4210186" y="3110001"/>
                      <a:ext cx="611869" cy="6206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extBox 105"/>
                    <p:cNvSpPr txBox="1"/>
                    <p:nvPr/>
                  </p:nvSpPr>
                  <p:spPr>
                    <a:xfrm>
                      <a:off x="7804221" y="2976329"/>
                      <a:ext cx="813043" cy="369332"/>
                    </a:xfrm>
                    <a:prstGeom prst="rect">
                      <a:avLst/>
                    </a:prstGeom>
                    <a:noFill/>
                  </p:spPr>
                  <p:txBody>
                    <a:bodyPr wrap="none" rtlCol="0">
                      <a:spAutoFit/>
                    </a:bodyPr>
                    <a:lstStyle/>
                    <a:p>
                      <a:r>
                        <a:rPr lang="en-US" dirty="0" smtClean="0"/>
                        <a:t>packet</a:t>
                      </a:r>
                      <a:endParaRPr lang="en-US" dirty="0"/>
                    </a:p>
                  </p:txBody>
                </p:sp>
                <p:sp>
                  <p:nvSpPr>
                    <p:cNvPr id="107" name="TextBox 106"/>
                    <p:cNvSpPr txBox="1"/>
                    <p:nvPr/>
                  </p:nvSpPr>
                  <p:spPr>
                    <a:xfrm>
                      <a:off x="7816463" y="3260146"/>
                      <a:ext cx="1069524" cy="369332"/>
                    </a:xfrm>
                    <a:prstGeom prst="rect">
                      <a:avLst/>
                    </a:prstGeom>
                    <a:noFill/>
                  </p:spPr>
                  <p:txBody>
                    <a:bodyPr wrap="none" rtlCol="0">
                      <a:spAutoFit/>
                    </a:bodyPr>
                    <a:lstStyle/>
                    <a:p>
                      <a:r>
                        <a:rPr lang="en-US" dirty="0" smtClean="0"/>
                        <a:t>transport</a:t>
                      </a:r>
                      <a:endParaRPr lang="en-US" dirty="0"/>
                    </a:p>
                  </p:txBody>
                </p:sp>
              </p:grpSp>
              <p:pic>
                <p:nvPicPr>
                  <p:cNvPr id="109" name="Picture 19" descr="Optica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5994" y="6241816"/>
                    <a:ext cx="248584" cy="21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TextBox 109"/>
                  <p:cNvSpPr txBox="1"/>
                  <p:nvPr/>
                </p:nvSpPr>
                <p:spPr>
                  <a:xfrm>
                    <a:off x="7981256" y="6133258"/>
                    <a:ext cx="1126255" cy="369332"/>
                  </a:xfrm>
                  <a:prstGeom prst="rect">
                    <a:avLst/>
                  </a:prstGeom>
                  <a:noFill/>
                </p:spPr>
                <p:txBody>
                  <a:bodyPr wrap="none" rtlCol="0">
                    <a:spAutoFit/>
                  </a:bodyPr>
                  <a:lstStyle/>
                  <a:p>
                    <a:r>
                      <a:rPr lang="en-US" sz="900" dirty="0" smtClean="0"/>
                      <a:t>Optical amplifiers </a:t>
                    </a:r>
                  </a:p>
                  <a:p>
                    <a:r>
                      <a:rPr lang="en-US" sz="900" dirty="0" smtClean="0"/>
                      <a:t>Approx. every 80km</a:t>
                    </a:r>
                    <a:endParaRPr lang="en-US" sz="900" dirty="0"/>
                  </a:p>
                </p:txBody>
              </p:sp>
              <p:pic>
                <p:nvPicPr>
                  <p:cNvPr id="111" name="Picture 25"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1489" y="5758945"/>
                    <a:ext cx="303089" cy="26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TextBox 111"/>
                  <p:cNvSpPr txBox="1"/>
                  <p:nvPr/>
                </p:nvSpPr>
                <p:spPr>
                  <a:xfrm>
                    <a:off x="7981256" y="5711286"/>
                    <a:ext cx="1005403" cy="369332"/>
                  </a:xfrm>
                  <a:prstGeom prst="rect">
                    <a:avLst/>
                  </a:prstGeom>
                  <a:noFill/>
                </p:spPr>
                <p:txBody>
                  <a:bodyPr wrap="none" rtlCol="0">
                    <a:spAutoFit/>
                  </a:bodyPr>
                  <a:lstStyle/>
                  <a:p>
                    <a:r>
                      <a:rPr lang="en-US" sz="900" dirty="0" smtClean="0"/>
                      <a:t>Optical Transport</a:t>
                    </a:r>
                    <a:br>
                      <a:rPr lang="en-US" sz="900" dirty="0" smtClean="0"/>
                    </a:br>
                    <a:r>
                      <a:rPr lang="en-US" sz="900" dirty="0" smtClean="0"/>
                      <a:t>Network Element</a:t>
                    </a:r>
                    <a:endParaRPr lang="en-US" sz="900" dirty="0"/>
                  </a:p>
                </p:txBody>
              </p:sp>
            </p:grpSp>
          </p:grpSp>
          <p:pic>
            <p:nvPicPr>
              <p:cNvPr id="148" name="Picture 15" descr="DVVDM_Lin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3629" y="5504761"/>
                <a:ext cx="457628" cy="1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TextBox 148"/>
              <p:cNvSpPr txBox="1"/>
              <p:nvPr/>
            </p:nvSpPr>
            <p:spPr>
              <a:xfrm>
                <a:off x="8029070" y="5433251"/>
                <a:ext cx="671979" cy="230832"/>
              </a:xfrm>
              <a:prstGeom prst="rect">
                <a:avLst/>
              </a:prstGeom>
              <a:noFill/>
            </p:spPr>
            <p:txBody>
              <a:bodyPr wrap="none" rtlCol="0">
                <a:spAutoFit/>
              </a:bodyPr>
              <a:lstStyle/>
              <a:p>
                <a:r>
                  <a:rPr lang="en-US" sz="900" dirty="0" smtClean="0"/>
                  <a:t>WDM Link </a:t>
                </a:r>
                <a:endParaRPr lang="en-US" sz="900" dirty="0"/>
              </a:p>
            </p:txBody>
          </p:sp>
        </p:grpSp>
        <p:cxnSp>
          <p:nvCxnSpPr>
            <p:cNvPr id="155" name="Straight Connector 154"/>
            <p:cNvCxnSpPr>
              <a:stCxn id="74" idx="2"/>
            </p:cNvCxnSpPr>
            <p:nvPr/>
          </p:nvCxnSpPr>
          <p:spPr>
            <a:xfrm flipH="1">
              <a:off x="5159864" y="5578815"/>
              <a:ext cx="286841" cy="44679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166" name="Straight Connector 165"/>
            <p:cNvCxnSpPr>
              <a:stCxn id="151" idx="2"/>
            </p:cNvCxnSpPr>
            <p:nvPr/>
          </p:nvCxnSpPr>
          <p:spPr>
            <a:xfrm>
              <a:off x="3792681" y="2401076"/>
              <a:ext cx="383242" cy="1564004"/>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154" name="Picture 3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6245" y="5907879"/>
              <a:ext cx="478090" cy="3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ounded Rectangle 11"/>
          <p:cNvSpPr/>
          <p:nvPr/>
        </p:nvSpPr>
        <p:spPr>
          <a:xfrm>
            <a:off x="381945" y="1598674"/>
            <a:ext cx="3151045" cy="1241264"/>
          </a:xfrm>
          <a:prstGeom prst="roundRect">
            <a:avLst/>
          </a:prstGeom>
          <a:solidFill>
            <a:schemeClr val="bg2">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160060"/>
            <a:ext cx="8229600" cy="861599"/>
          </a:xfrm>
        </p:spPr>
        <p:txBody>
          <a:bodyPr/>
          <a:lstStyle/>
          <a:p>
            <a:r>
              <a:rPr lang="en-US" dirty="0" smtClean="0"/>
              <a:t>A multi-layer network: background</a:t>
            </a:r>
            <a:endParaRPr lang="en-US" dirty="0"/>
          </a:p>
        </p:txBody>
      </p:sp>
      <p:pic>
        <p:nvPicPr>
          <p:cNvPr id="8"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083" y="2320083"/>
            <a:ext cx="960632" cy="41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1367" y="1901634"/>
            <a:ext cx="906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30532" y="1164885"/>
            <a:ext cx="2937297" cy="369332"/>
          </a:xfrm>
          <a:prstGeom prst="rect">
            <a:avLst/>
          </a:prstGeom>
          <a:noFill/>
        </p:spPr>
        <p:txBody>
          <a:bodyPr wrap="none" rtlCol="0">
            <a:spAutoFit/>
          </a:bodyPr>
          <a:lstStyle/>
          <a:p>
            <a:r>
              <a:rPr lang="en-US" dirty="0" smtClean="0"/>
              <a:t>Data Center/Campus Chicago</a:t>
            </a:r>
            <a:endParaRPr lang="en-US" dirty="0"/>
          </a:p>
        </p:txBody>
      </p:sp>
      <p:sp>
        <p:nvSpPr>
          <p:cNvPr id="15" name="TextBox 14"/>
          <p:cNvSpPr txBox="1"/>
          <p:nvPr/>
        </p:nvSpPr>
        <p:spPr>
          <a:xfrm>
            <a:off x="6024802" y="1164885"/>
            <a:ext cx="2262158" cy="369332"/>
          </a:xfrm>
          <a:prstGeom prst="rect">
            <a:avLst/>
          </a:prstGeom>
          <a:noFill/>
        </p:spPr>
        <p:txBody>
          <a:bodyPr wrap="none" rtlCol="0">
            <a:spAutoFit/>
          </a:bodyPr>
          <a:lstStyle/>
          <a:p>
            <a:r>
              <a:rPr lang="en-US" dirty="0" smtClean="0"/>
              <a:t>Data Center New York</a:t>
            </a:r>
            <a:endParaRPr lang="en-US" dirty="0"/>
          </a:p>
        </p:txBody>
      </p:sp>
      <p:cxnSp>
        <p:nvCxnSpPr>
          <p:cNvPr id="17" name="Straight Connector 16"/>
          <p:cNvCxnSpPr>
            <a:stCxn id="22" idx="3"/>
          </p:cNvCxnSpPr>
          <p:nvPr/>
        </p:nvCxnSpPr>
        <p:spPr>
          <a:xfrm>
            <a:off x="1563576" y="1901634"/>
            <a:ext cx="914400" cy="21806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8" idx="3"/>
          </p:cNvCxnSpPr>
          <p:nvPr/>
        </p:nvCxnSpPr>
        <p:spPr>
          <a:xfrm flipV="1">
            <a:off x="1520715" y="2320083"/>
            <a:ext cx="957261" cy="205405"/>
          </a:xfrm>
          <a:prstGeom prst="line">
            <a:avLst/>
          </a:prstGeom>
        </p:spPr>
        <p:style>
          <a:lnRef idx="2">
            <a:schemeClr val="accent1"/>
          </a:lnRef>
          <a:fillRef idx="0">
            <a:schemeClr val="accent1"/>
          </a:fillRef>
          <a:effectRef idx="1">
            <a:schemeClr val="accent1"/>
          </a:effectRef>
          <a:fontRef idx="minor">
            <a:schemeClr val="tx1"/>
          </a:fontRef>
        </p:style>
      </p:cxnSp>
      <p:pic>
        <p:nvPicPr>
          <p:cNvPr id="22"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944" y="1696229"/>
            <a:ext cx="960632" cy="41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725695" y="1704045"/>
            <a:ext cx="538829" cy="707886"/>
          </a:xfrm>
          <a:prstGeom prst="rect">
            <a:avLst/>
          </a:prstGeom>
          <a:noFill/>
        </p:spPr>
        <p:txBody>
          <a:bodyPr wrap="none" rtlCol="0">
            <a:spAutoFit/>
          </a:bodyPr>
          <a:lstStyle/>
          <a:p>
            <a:r>
              <a:rPr lang="en-US" sz="4000" dirty="0" smtClean="0"/>
              <a:t>…</a:t>
            </a:r>
            <a:endParaRPr lang="en-US" sz="4000" dirty="0"/>
          </a:p>
        </p:txBody>
      </p:sp>
      <p:grpSp>
        <p:nvGrpSpPr>
          <p:cNvPr id="35" name="Group 34"/>
          <p:cNvGrpSpPr/>
          <p:nvPr/>
        </p:nvGrpSpPr>
        <p:grpSpPr>
          <a:xfrm flipH="1">
            <a:off x="5535755" y="1598674"/>
            <a:ext cx="3151045" cy="1241264"/>
            <a:chOff x="5535755" y="1593247"/>
            <a:chExt cx="3151045" cy="1241264"/>
          </a:xfrm>
        </p:grpSpPr>
        <p:sp>
          <p:nvSpPr>
            <p:cNvPr id="28" name="Rounded Rectangle 27"/>
            <p:cNvSpPr/>
            <p:nvPr/>
          </p:nvSpPr>
          <p:spPr>
            <a:xfrm>
              <a:off x="5535755" y="1593247"/>
              <a:ext cx="3151045" cy="1241264"/>
            </a:xfrm>
            <a:prstGeom prst="roundRect">
              <a:avLst/>
            </a:prstGeom>
            <a:solidFill>
              <a:schemeClr val="bg2">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3893" y="2309228"/>
              <a:ext cx="960632" cy="41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5177" y="1890779"/>
              <a:ext cx="906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a:stCxn id="33" idx="3"/>
            </p:cNvCxnSpPr>
            <p:nvPr/>
          </p:nvCxnSpPr>
          <p:spPr>
            <a:xfrm>
              <a:off x="6717386" y="1890779"/>
              <a:ext cx="914400" cy="21806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9" idx="3"/>
            </p:cNvCxnSpPr>
            <p:nvPr/>
          </p:nvCxnSpPr>
          <p:spPr>
            <a:xfrm flipV="1">
              <a:off x="6674525" y="2309228"/>
              <a:ext cx="957261" cy="205405"/>
            </a:xfrm>
            <a:prstGeom prst="line">
              <a:avLst/>
            </a:prstGeom>
          </p:spPr>
          <p:style>
            <a:lnRef idx="2">
              <a:schemeClr val="accent1"/>
            </a:lnRef>
            <a:fillRef idx="0">
              <a:schemeClr val="accent1"/>
            </a:fillRef>
            <a:effectRef idx="1">
              <a:schemeClr val="accent1"/>
            </a:effectRef>
            <a:fontRef idx="minor">
              <a:schemeClr val="tx1"/>
            </a:fontRef>
          </p:style>
        </p:cxnSp>
        <p:pic>
          <p:nvPicPr>
            <p:cNvPr id="33"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6754" y="1685374"/>
              <a:ext cx="960632" cy="41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5879505" y="1693190"/>
              <a:ext cx="538829" cy="707886"/>
            </a:xfrm>
            <a:prstGeom prst="rect">
              <a:avLst/>
            </a:prstGeom>
            <a:noFill/>
          </p:spPr>
          <p:txBody>
            <a:bodyPr wrap="none" rtlCol="0">
              <a:spAutoFit/>
            </a:bodyPr>
            <a:lstStyle/>
            <a:p>
              <a:r>
                <a:rPr lang="en-US" sz="4000" dirty="0" smtClean="0"/>
                <a:t>…</a:t>
              </a:r>
              <a:endParaRPr lang="en-US" sz="4000" dirty="0"/>
            </a:p>
          </p:txBody>
        </p:sp>
      </p:grpSp>
      <p:cxnSp>
        <p:nvCxnSpPr>
          <p:cNvPr id="37" name="Straight Connector 36"/>
          <p:cNvCxnSpPr>
            <a:endCxn id="30" idx="3"/>
          </p:cNvCxnSpPr>
          <p:nvPr/>
        </p:nvCxnSpPr>
        <p:spPr>
          <a:xfrm>
            <a:off x="5261291" y="2157479"/>
            <a:ext cx="439625" cy="5427"/>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680558" y="1657475"/>
            <a:ext cx="731252" cy="307777"/>
          </a:xfrm>
          <a:prstGeom prst="rect">
            <a:avLst/>
          </a:prstGeom>
          <a:noFill/>
        </p:spPr>
        <p:txBody>
          <a:bodyPr wrap="none" rtlCol="0">
            <a:spAutoFit/>
          </a:bodyPr>
          <a:lstStyle/>
          <a:p>
            <a:r>
              <a:rPr lang="en-US" sz="1400" dirty="0" smtClean="0"/>
              <a:t>10/40G</a:t>
            </a:r>
            <a:endParaRPr lang="en-US" sz="1400" dirty="0"/>
          </a:p>
        </p:txBody>
      </p:sp>
      <p:sp>
        <p:nvSpPr>
          <p:cNvPr id="39" name="TextBox 38"/>
          <p:cNvSpPr txBox="1"/>
          <p:nvPr/>
        </p:nvSpPr>
        <p:spPr>
          <a:xfrm>
            <a:off x="6711202" y="1657475"/>
            <a:ext cx="731252" cy="307777"/>
          </a:xfrm>
          <a:prstGeom prst="rect">
            <a:avLst/>
          </a:prstGeom>
          <a:noFill/>
        </p:spPr>
        <p:txBody>
          <a:bodyPr wrap="none" rtlCol="0">
            <a:spAutoFit/>
          </a:bodyPr>
          <a:lstStyle/>
          <a:p>
            <a:r>
              <a:rPr lang="en-US" sz="1400" dirty="0" smtClean="0"/>
              <a:t>10/40G</a:t>
            </a:r>
            <a:endParaRPr lang="en-US" sz="1400" dirty="0"/>
          </a:p>
        </p:txBody>
      </p:sp>
      <p:sp>
        <p:nvSpPr>
          <p:cNvPr id="40" name="TextBox 39"/>
          <p:cNvSpPr txBox="1"/>
          <p:nvPr/>
        </p:nvSpPr>
        <p:spPr>
          <a:xfrm>
            <a:off x="3177925" y="1657475"/>
            <a:ext cx="658579" cy="307777"/>
          </a:xfrm>
          <a:prstGeom prst="rect">
            <a:avLst/>
          </a:prstGeom>
          <a:noFill/>
        </p:spPr>
        <p:txBody>
          <a:bodyPr wrap="none" rtlCol="0">
            <a:spAutoFit/>
          </a:bodyPr>
          <a:lstStyle/>
          <a:p>
            <a:r>
              <a:rPr lang="en-US" sz="1400" dirty="0" smtClean="0"/>
              <a:t>100GE</a:t>
            </a:r>
            <a:endParaRPr lang="en-US" sz="1400" dirty="0"/>
          </a:p>
        </p:txBody>
      </p:sp>
      <p:sp>
        <p:nvSpPr>
          <p:cNvPr id="45" name="TextBox 44"/>
          <p:cNvSpPr txBox="1"/>
          <p:nvPr/>
        </p:nvSpPr>
        <p:spPr>
          <a:xfrm>
            <a:off x="7625636" y="6642556"/>
            <a:ext cx="1518364" cy="215444"/>
          </a:xfrm>
          <a:prstGeom prst="rect">
            <a:avLst/>
          </a:prstGeom>
          <a:noFill/>
        </p:spPr>
        <p:txBody>
          <a:bodyPr wrap="none" rtlCol="0">
            <a:spAutoFit/>
          </a:bodyPr>
          <a:lstStyle/>
          <a:p>
            <a:r>
              <a:rPr lang="en-US" sz="800" dirty="0" smtClean="0"/>
              <a:t>Icons from Cisco product library</a:t>
            </a:r>
            <a:endParaRPr lang="en-US" sz="800" dirty="0"/>
          </a:p>
        </p:txBody>
      </p:sp>
      <p:cxnSp>
        <p:nvCxnSpPr>
          <p:cNvPr id="92" name="Straight Connector 91"/>
          <p:cNvCxnSpPr/>
          <p:nvPr/>
        </p:nvCxnSpPr>
        <p:spPr>
          <a:xfrm>
            <a:off x="3367829" y="2186123"/>
            <a:ext cx="439625"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9" name="Cloud 88"/>
          <p:cNvSpPr/>
          <p:nvPr/>
        </p:nvSpPr>
        <p:spPr>
          <a:xfrm>
            <a:off x="3616413" y="1574019"/>
            <a:ext cx="1807037" cy="113046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WAN</a:t>
            </a:r>
            <a:endParaRPr lang="en-US" dirty="0"/>
          </a:p>
        </p:txBody>
      </p:sp>
      <p:sp>
        <p:nvSpPr>
          <p:cNvPr id="93" name="TextBox 92"/>
          <p:cNvSpPr txBox="1"/>
          <p:nvPr/>
        </p:nvSpPr>
        <p:spPr>
          <a:xfrm>
            <a:off x="5322322" y="1657475"/>
            <a:ext cx="658579" cy="307777"/>
          </a:xfrm>
          <a:prstGeom prst="rect">
            <a:avLst/>
          </a:prstGeom>
          <a:noFill/>
        </p:spPr>
        <p:txBody>
          <a:bodyPr wrap="none" rtlCol="0">
            <a:spAutoFit/>
          </a:bodyPr>
          <a:lstStyle/>
          <a:p>
            <a:r>
              <a:rPr lang="en-US" sz="1400" dirty="0" smtClean="0"/>
              <a:t>100GE</a:t>
            </a:r>
            <a:endParaRPr lang="en-US" sz="1400" dirty="0"/>
          </a:p>
        </p:txBody>
      </p:sp>
      <p:grpSp>
        <p:nvGrpSpPr>
          <p:cNvPr id="145" name="Group 144"/>
          <p:cNvGrpSpPr/>
          <p:nvPr/>
        </p:nvGrpSpPr>
        <p:grpSpPr>
          <a:xfrm>
            <a:off x="265783" y="3565571"/>
            <a:ext cx="2254181" cy="2818198"/>
            <a:chOff x="3277460" y="3394152"/>
            <a:chExt cx="2794604" cy="3533003"/>
          </a:xfrm>
        </p:grpSpPr>
        <p:grpSp>
          <p:nvGrpSpPr>
            <p:cNvPr id="143" name="Group 142"/>
            <p:cNvGrpSpPr/>
            <p:nvPr/>
          </p:nvGrpSpPr>
          <p:grpSpPr>
            <a:xfrm>
              <a:off x="3277460" y="3394152"/>
              <a:ext cx="2624795" cy="3296379"/>
              <a:chOff x="1" y="2916229"/>
              <a:chExt cx="2896352" cy="3749568"/>
            </a:xfrm>
          </p:grpSpPr>
          <p:sp>
            <p:nvSpPr>
              <p:cNvPr id="114" name="任意多边形 26"/>
              <p:cNvSpPr/>
              <p:nvPr/>
            </p:nvSpPr>
            <p:spPr bwMode="auto">
              <a:xfrm flipH="1" flipV="1">
                <a:off x="401037" y="4218391"/>
                <a:ext cx="359252" cy="835279"/>
              </a:xfrm>
              <a:custGeom>
                <a:avLst/>
                <a:gdLst>
                  <a:gd name="connsiteX0" fmla="*/ 2019300 w 2667000"/>
                  <a:gd name="connsiteY0" fmla="*/ 0 h 1150620"/>
                  <a:gd name="connsiteX1" fmla="*/ 2019300 w 2667000"/>
                  <a:gd name="connsiteY1" fmla="*/ 403860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2019300 w 2667000"/>
                  <a:gd name="connsiteY8" fmla="*/ 0 h 1150620"/>
                  <a:gd name="connsiteX0" fmla="*/ 1093101 w 2667000"/>
                  <a:gd name="connsiteY0" fmla="*/ 0 h 1150620"/>
                  <a:gd name="connsiteX1" fmla="*/ 2019300 w 2667000"/>
                  <a:gd name="connsiteY1" fmla="*/ 403860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3600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360040 h 1150620"/>
                  <a:gd name="connsiteX2" fmla="*/ 0 w 2667000"/>
                  <a:gd name="connsiteY2" fmla="*/ 3600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360040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956464 w 2667000"/>
                  <a:gd name="connsiteY0" fmla="*/ 0 h 1150620"/>
                  <a:gd name="connsiteX1" fmla="*/ 1093101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956464 w 2667000"/>
                  <a:gd name="connsiteY8" fmla="*/ 0 h 1150620"/>
                  <a:gd name="connsiteX0" fmla="*/ 956464 w 2667000"/>
                  <a:gd name="connsiteY0" fmla="*/ 0 h 1150620"/>
                  <a:gd name="connsiteX1" fmla="*/ 956464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956464 w 2667000"/>
                  <a:gd name="connsiteY8" fmla="*/ 0 h 1150620"/>
                  <a:gd name="connsiteX0" fmla="*/ 819826 w 2667000"/>
                  <a:gd name="connsiteY0" fmla="*/ 0 h 1150620"/>
                  <a:gd name="connsiteX1" fmla="*/ 956464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150620"/>
                  <a:gd name="connsiteX1" fmla="*/ 819826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150620"/>
                  <a:gd name="connsiteX1" fmla="*/ 819826 w 2667000"/>
                  <a:gd name="connsiteY1" fmla="*/ 432048 h 1150620"/>
                  <a:gd name="connsiteX2" fmla="*/ 0 w 2667000"/>
                  <a:gd name="connsiteY2" fmla="*/ 432048 h 1150620"/>
                  <a:gd name="connsiteX3" fmla="*/ 0 w 2667000"/>
                  <a:gd name="connsiteY3" fmla="*/ 792088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150620"/>
                  <a:gd name="connsiteX1" fmla="*/ 819826 w 2667000"/>
                  <a:gd name="connsiteY1" fmla="*/ 432048 h 1150620"/>
                  <a:gd name="connsiteX2" fmla="*/ 0 w 2667000"/>
                  <a:gd name="connsiteY2" fmla="*/ 432048 h 1150620"/>
                  <a:gd name="connsiteX3" fmla="*/ 0 w 2667000"/>
                  <a:gd name="connsiteY3" fmla="*/ 792088 h 1150620"/>
                  <a:gd name="connsiteX4" fmla="*/ 2667000 w 2667000"/>
                  <a:gd name="connsiteY4" fmla="*/ 71946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223377"/>
                  <a:gd name="connsiteX1" fmla="*/ 819826 w 2667000"/>
                  <a:gd name="connsiteY1" fmla="*/ 432048 h 1223377"/>
                  <a:gd name="connsiteX2" fmla="*/ 0 w 2667000"/>
                  <a:gd name="connsiteY2" fmla="*/ 432048 h 1223377"/>
                  <a:gd name="connsiteX3" fmla="*/ 0 w 2667000"/>
                  <a:gd name="connsiteY3" fmla="*/ 792088 h 1223377"/>
                  <a:gd name="connsiteX4" fmla="*/ 2667000 w 2667000"/>
                  <a:gd name="connsiteY4" fmla="*/ 719460 h 1223377"/>
                  <a:gd name="connsiteX5" fmla="*/ 2667000 w 2667000"/>
                  <a:gd name="connsiteY5" fmla="*/ 1223377 h 1223377"/>
                  <a:gd name="connsiteX6" fmla="*/ 2667000 w 2667000"/>
                  <a:gd name="connsiteY6" fmla="*/ 1150620 h 1223377"/>
                  <a:gd name="connsiteX7" fmla="*/ 2667000 w 2667000"/>
                  <a:gd name="connsiteY7" fmla="*/ 0 h 1223377"/>
                  <a:gd name="connsiteX8" fmla="*/ 819826 w 2667000"/>
                  <a:gd name="connsiteY8" fmla="*/ 0 h 1223377"/>
                  <a:gd name="connsiteX0" fmla="*/ 819826 w 2667000"/>
                  <a:gd name="connsiteY0" fmla="*/ 0 h 1223377"/>
                  <a:gd name="connsiteX1" fmla="*/ 819826 w 2667000"/>
                  <a:gd name="connsiteY1" fmla="*/ 432048 h 1223377"/>
                  <a:gd name="connsiteX2" fmla="*/ 0 w 2667000"/>
                  <a:gd name="connsiteY2" fmla="*/ 432048 h 1223377"/>
                  <a:gd name="connsiteX3" fmla="*/ 0 w 2667000"/>
                  <a:gd name="connsiteY3" fmla="*/ 792088 h 1223377"/>
                  <a:gd name="connsiteX4" fmla="*/ 2667000 w 2667000"/>
                  <a:gd name="connsiteY4" fmla="*/ 791447 h 1223377"/>
                  <a:gd name="connsiteX5" fmla="*/ 2667000 w 2667000"/>
                  <a:gd name="connsiteY5" fmla="*/ 1223377 h 1223377"/>
                  <a:gd name="connsiteX6" fmla="*/ 2667000 w 2667000"/>
                  <a:gd name="connsiteY6" fmla="*/ 1150620 h 1223377"/>
                  <a:gd name="connsiteX7" fmla="*/ 2667000 w 2667000"/>
                  <a:gd name="connsiteY7" fmla="*/ 0 h 1223377"/>
                  <a:gd name="connsiteX8" fmla="*/ 819826 w 2667000"/>
                  <a:gd name="connsiteY8" fmla="*/ 0 h 1223377"/>
                  <a:gd name="connsiteX0" fmla="*/ 819826 w 2667000"/>
                  <a:gd name="connsiteY0" fmla="*/ 0 h 1151388"/>
                  <a:gd name="connsiteX1" fmla="*/ 819826 w 2667000"/>
                  <a:gd name="connsiteY1" fmla="*/ 432048 h 1151388"/>
                  <a:gd name="connsiteX2" fmla="*/ 0 w 2667000"/>
                  <a:gd name="connsiteY2" fmla="*/ 432048 h 1151388"/>
                  <a:gd name="connsiteX3" fmla="*/ 0 w 2667000"/>
                  <a:gd name="connsiteY3" fmla="*/ 792088 h 1151388"/>
                  <a:gd name="connsiteX4" fmla="*/ 2667000 w 2667000"/>
                  <a:gd name="connsiteY4" fmla="*/ 791447 h 1151388"/>
                  <a:gd name="connsiteX5" fmla="*/ 2667000 w 2667000"/>
                  <a:gd name="connsiteY5" fmla="*/ 1151388 h 1151388"/>
                  <a:gd name="connsiteX6" fmla="*/ 2667000 w 2667000"/>
                  <a:gd name="connsiteY6" fmla="*/ 1150620 h 1151388"/>
                  <a:gd name="connsiteX7" fmla="*/ 2667000 w 2667000"/>
                  <a:gd name="connsiteY7" fmla="*/ 0 h 1151388"/>
                  <a:gd name="connsiteX8" fmla="*/ 819826 w 2667000"/>
                  <a:gd name="connsiteY8" fmla="*/ 0 h 1151388"/>
                  <a:gd name="connsiteX0" fmla="*/ 819826 w 3244147"/>
                  <a:gd name="connsiteY0" fmla="*/ 0 h 1151388"/>
                  <a:gd name="connsiteX1" fmla="*/ 819826 w 3244147"/>
                  <a:gd name="connsiteY1" fmla="*/ 432048 h 1151388"/>
                  <a:gd name="connsiteX2" fmla="*/ 0 w 3244147"/>
                  <a:gd name="connsiteY2" fmla="*/ 432048 h 1151388"/>
                  <a:gd name="connsiteX3" fmla="*/ 0 w 3244147"/>
                  <a:gd name="connsiteY3" fmla="*/ 792088 h 1151388"/>
                  <a:gd name="connsiteX4" fmla="*/ 2667000 w 3244147"/>
                  <a:gd name="connsiteY4" fmla="*/ 791447 h 1151388"/>
                  <a:gd name="connsiteX5" fmla="*/ 2667000 w 3244147"/>
                  <a:gd name="connsiteY5" fmla="*/ 1151388 h 1151388"/>
                  <a:gd name="connsiteX6" fmla="*/ 3244147 w 3244147"/>
                  <a:gd name="connsiteY6" fmla="*/ 959959 h 1151388"/>
                  <a:gd name="connsiteX7" fmla="*/ 2667000 w 3244147"/>
                  <a:gd name="connsiteY7" fmla="*/ 0 h 1151388"/>
                  <a:gd name="connsiteX8" fmla="*/ 819826 w 3244147"/>
                  <a:gd name="connsiteY8" fmla="*/ 0 h 1151388"/>
                  <a:gd name="connsiteX0" fmla="*/ 819826 w 2667000"/>
                  <a:gd name="connsiteY0" fmla="*/ 0 h 1151388"/>
                  <a:gd name="connsiteX1" fmla="*/ 819826 w 2667000"/>
                  <a:gd name="connsiteY1" fmla="*/ 432048 h 1151388"/>
                  <a:gd name="connsiteX2" fmla="*/ 0 w 2667000"/>
                  <a:gd name="connsiteY2" fmla="*/ 432048 h 1151388"/>
                  <a:gd name="connsiteX3" fmla="*/ 0 w 2667000"/>
                  <a:gd name="connsiteY3" fmla="*/ 792088 h 1151388"/>
                  <a:gd name="connsiteX4" fmla="*/ 2667000 w 2667000"/>
                  <a:gd name="connsiteY4" fmla="*/ 791447 h 1151388"/>
                  <a:gd name="connsiteX5" fmla="*/ 2667000 w 2667000"/>
                  <a:gd name="connsiteY5" fmla="*/ 1151388 h 1151388"/>
                  <a:gd name="connsiteX6" fmla="*/ 2667000 w 2667000"/>
                  <a:gd name="connsiteY6" fmla="*/ 0 h 1151388"/>
                  <a:gd name="connsiteX7" fmla="*/ 819826 w 2667000"/>
                  <a:gd name="connsiteY7" fmla="*/ 0 h 1151388"/>
                  <a:gd name="connsiteX0" fmla="*/ 819826 w 2667000"/>
                  <a:gd name="connsiteY0" fmla="*/ 0 h 792087"/>
                  <a:gd name="connsiteX1" fmla="*/ 819826 w 2667000"/>
                  <a:gd name="connsiteY1" fmla="*/ 432048 h 792087"/>
                  <a:gd name="connsiteX2" fmla="*/ 0 w 2667000"/>
                  <a:gd name="connsiteY2" fmla="*/ 432048 h 792087"/>
                  <a:gd name="connsiteX3" fmla="*/ 0 w 2667000"/>
                  <a:gd name="connsiteY3" fmla="*/ 792088 h 792087"/>
                  <a:gd name="connsiteX4" fmla="*/ 2667000 w 2667000"/>
                  <a:gd name="connsiteY4" fmla="*/ 791447 h 792087"/>
                  <a:gd name="connsiteX5" fmla="*/ 2667000 w 2667000"/>
                  <a:gd name="connsiteY5" fmla="*/ 0 h 792087"/>
                  <a:gd name="connsiteX6" fmla="*/ 819826 w 2667000"/>
                  <a:gd name="connsiteY6" fmla="*/ 0 h 792087"/>
                  <a:gd name="connsiteX0" fmla="*/ 819826 w 2667000"/>
                  <a:gd name="connsiteY0" fmla="*/ 0 h 792088"/>
                  <a:gd name="connsiteX1" fmla="*/ 819826 w 2667000"/>
                  <a:gd name="connsiteY1" fmla="*/ 432048 h 792088"/>
                  <a:gd name="connsiteX2" fmla="*/ 0 w 2667000"/>
                  <a:gd name="connsiteY2" fmla="*/ 432048 h 792088"/>
                  <a:gd name="connsiteX3" fmla="*/ 0 w 2667000"/>
                  <a:gd name="connsiteY3" fmla="*/ 792088 h 792088"/>
                  <a:gd name="connsiteX4" fmla="*/ 1912623 w 2667000"/>
                  <a:gd name="connsiteY4" fmla="*/ 767967 h 792088"/>
                  <a:gd name="connsiteX5" fmla="*/ 2667000 w 2667000"/>
                  <a:gd name="connsiteY5" fmla="*/ 0 h 792088"/>
                  <a:gd name="connsiteX6" fmla="*/ 819826 w 2667000"/>
                  <a:gd name="connsiteY6" fmla="*/ 0 h 792088"/>
                  <a:gd name="connsiteX0" fmla="*/ 819826 w 1912623"/>
                  <a:gd name="connsiteY0" fmla="*/ 1 h 792089"/>
                  <a:gd name="connsiteX1" fmla="*/ 819826 w 1912623"/>
                  <a:gd name="connsiteY1" fmla="*/ 432049 h 792089"/>
                  <a:gd name="connsiteX2" fmla="*/ 0 w 1912623"/>
                  <a:gd name="connsiteY2" fmla="*/ 432049 h 792089"/>
                  <a:gd name="connsiteX3" fmla="*/ 0 w 1912623"/>
                  <a:gd name="connsiteY3" fmla="*/ 792089 h 792089"/>
                  <a:gd name="connsiteX4" fmla="*/ 1912623 w 1912623"/>
                  <a:gd name="connsiteY4" fmla="*/ 767968 h 792089"/>
                  <a:gd name="connsiteX5" fmla="*/ 1912623 w 1912623"/>
                  <a:gd name="connsiteY5" fmla="*/ 0 h 792089"/>
                  <a:gd name="connsiteX6" fmla="*/ 819826 w 1912623"/>
                  <a:gd name="connsiteY6" fmla="*/ 1 h 792089"/>
                  <a:gd name="connsiteX0" fmla="*/ 819826 w 1912623"/>
                  <a:gd name="connsiteY0" fmla="*/ 1 h 767967"/>
                  <a:gd name="connsiteX1" fmla="*/ 819826 w 1912623"/>
                  <a:gd name="connsiteY1" fmla="*/ 432049 h 767967"/>
                  <a:gd name="connsiteX2" fmla="*/ 0 w 1912623"/>
                  <a:gd name="connsiteY2" fmla="*/ 432049 h 767967"/>
                  <a:gd name="connsiteX3" fmla="*/ 0 w 1912623"/>
                  <a:gd name="connsiteY3" fmla="*/ 767967 h 767967"/>
                  <a:gd name="connsiteX4" fmla="*/ 1912623 w 1912623"/>
                  <a:gd name="connsiteY4" fmla="*/ 767968 h 767967"/>
                  <a:gd name="connsiteX5" fmla="*/ 1912623 w 1912623"/>
                  <a:gd name="connsiteY5" fmla="*/ 0 h 767967"/>
                  <a:gd name="connsiteX6" fmla="*/ 819826 w 1912623"/>
                  <a:gd name="connsiteY6" fmla="*/ 1 h 767967"/>
                  <a:gd name="connsiteX0" fmla="*/ 956442 w 2049239"/>
                  <a:gd name="connsiteY0" fmla="*/ 1 h 767968"/>
                  <a:gd name="connsiteX1" fmla="*/ 956442 w 2049239"/>
                  <a:gd name="connsiteY1" fmla="*/ 432049 h 767968"/>
                  <a:gd name="connsiteX2" fmla="*/ 0 w 2049239"/>
                  <a:gd name="connsiteY2" fmla="*/ 479980 h 767968"/>
                  <a:gd name="connsiteX3" fmla="*/ 136616 w 2049239"/>
                  <a:gd name="connsiteY3" fmla="*/ 767967 h 767968"/>
                  <a:gd name="connsiteX4" fmla="*/ 2049239 w 2049239"/>
                  <a:gd name="connsiteY4" fmla="*/ 767968 h 767968"/>
                  <a:gd name="connsiteX5" fmla="*/ 2049239 w 2049239"/>
                  <a:gd name="connsiteY5" fmla="*/ 0 h 767968"/>
                  <a:gd name="connsiteX6" fmla="*/ 956442 w 2049239"/>
                  <a:gd name="connsiteY6" fmla="*/ 1 h 767968"/>
                  <a:gd name="connsiteX0" fmla="*/ 956442 w 2049239"/>
                  <a:gd name="connsiteY0" fmla="*/ 1 h 767968"/>
                  <a:gd name="connsiteX1" fmla="*/ 956442 w 2049239"/>
                  <a:gd name="connsiteY1" fmla="*/ 432049 h 767968"/>
                  <a:gd name="connsiteX2" fmla="*/ 0 w 2049239"/>
                  <a:gd name="connsiteY2" fmla="*/ 479980 h 767968"/>
                  <a:gd name="connsiteX3" fmla="*/ 0 w 2049239"/>
                  <a:gd name="connsiteY3" fmla="*/ 767967 h 767968"/>
                  <a:gd name="connsiteX4" fmla="*/ 2049239 w 2049239"/>
                  <a:gd name="connsiteY4" fmla="*/ 767968 h 767968"/>
                  <a:gd name="connsiteX5" fmla="*/ 2049239 w 2049239"/>
                  <a:gd name="connsiteY5" fmla="*/ 0 h 767968"/>
                  <a:gd name="connsiteX6" fmla="*/ 956442 w 2049239"/>
                  <a:gd name="connsiteY6" fmla="*/ 1 h 767968"/>
                  <a:gd name="connsiteX0" fmla="*/ 956442 w 2049239"/>
                  <a:gd name="connsiteY0" fmla="*/ 1 h 767968"/>
                  <a:gd name="connsiteX1" fmla="*/ 956312 w 2049239"/>
                  <a:gd name="connsiteY1" fmla="*/ 479980 h 767968"/>
                  <a:gd name="connsiteX2" fmla="*/ 0 w 2049239"/>
                  <a:gd name="connsiteY2" fmla="*/ 479980 h 767968"/>
                  <a:gd name="connsiteX3" fmla="*/ 0 w 2049239"/>
                  <a:gd name="connsiteY3" fmla="*/ 767967 h 767968"/>
                  <a:gd name="connsiteX4" fmla="*/ 2049239 w 2049239"/>
                  <a:gd name="connsiteY4" fmla="*/ 767968 h 767968"/>
                  <a:gd name="connsiteX5" fmla="*/ 2049239 w 2049239"/>
                  <a:gd name="connsiteY5" fmla="*/ 0 h 767968"/>
                  <a:gd name="connsiteX6" fmla="*/ 956442 w 2049239"/>
                  <a:gd name="connsiteY6" fmla="*/ 1 h 767968"/>
                  <a:gd name="connsiteX0" fmla="*/ 819696 w 2049239"/>
                  <a:gd name="connsiteY0" fmla="*/ 0 h 1535932"/>
                  <a:gd name="connsiteX1" fmla="*/ 956312 w 2049239"/>
                  <a:gd name="connsiteY1" fmla="*/ 1247944 h 1535932"/>
                  <a:gd name="connsiteX2" fmla="*/ 0 w 2049239"/>
                  <a:gd name="connsiteY2" fmla="*/ 1247944 h 1535932"/>
                  <a:gd name="connsiteX3" fmla="*/ 0 w 2049239"/>
                  <a:gd name="connsiteY3" fmla="*/ 1535931 h 1535932"/>
                  <a:gd name="connsiteX4" fmla="*/ 2049239 w 2049239"/>
                  <a:gd name="connsiteY4" fmla="*/ 1535932 h 1535932"/>
                  <a:gd name="connsiteX5" fmla="*/ 2049239 w 2049239"/>
                  <a:gd name="connsiteY5" fmla="*/ 767964 h 1535932"/>
                  <a:gd name="connsiteX6" fmla="*/ 819696 w 2049239"/>
                  <a:gd name="connsiteY6" fmla="*/ 0 h 1535932"/>
                  <a:gd name="connsiteX0" fmla="*/ 819696 w 2049239"/>
                  <a:gd name="connsiteY0" fmla="*/ 0 h 1535932"/>
                  <a:gd name="connsiteX1" fmla="*/ 819696 w 2049239"/>
                  <a:gd name="connsiteY1" fmla="*/ 1247944 h 1535932"/>
                  <a:gd name="connsiteX2" fmla="*/ 0 w 2049239"/>
                  <a:gd name="connsiteY2" fmla="*/ 1247944 h 1535932"/>
                  <a:gd name="connsiteX3" fmla="*/ 0 w 2049239"/>
                  <a:gd name="connsiteY3" fmla="*/ 1535931 h 1535932"/>
                  <a:gd name="connsiteX4" fmla="*/ 2049239 w 2049239"/>
                  <a:gd name="connsiteY4" fmla="*/ 1535932 h 1535932"/>
                  <a:gd name="connsiteX5" fmla="*/ 2049239 w 2049239"/>
                  <a:gd name="connsiteY5" fmla="*/ 767964 h 1535932"/>
                  <a:gd name="connsiteX6" fmla="*/ 819696 w 2049239"/>
                  <a:gd name="connsiteY6" fmla="*/ 0 h 1535932"/>
                  <a:gd name="connsiteX0" fmla="*/ 819696 w 2049239"/>
                  <a:gd name="connsiteY0" fmla="*/ 0 h 1535932"/>
                  <a:gd name="connsiteX1" fmla="*/ 819696 w 2049239"/>
                  <a:gd name="connsiteY1" fmla="*/ 1247944 h 1535932"/>
                  <a:gd name="connsiteX2" fmla="*/ 0 w 2049239"/>
                  <a:gd name="connsiteY2" fmla="*/ 1247944 h 1535932"/>
                  <a:gd name="connsiteX3" fmla="*/ 0 w 2049239"/>
                  <a:gd name="connsiteY3" fmla="*/ 1535931 h 1535932"/>
                  <a:gd name="connsiteX4" fmla="*/ 2049239 w 2049239"/>
                  <a:gd name="connsiteY4" fmla="*/ 1535932 h 1535932"/>
                  <a:gd name="connsiteX5" fmla="*/ 2049239 w 2049239"/>
                  <a:gd name="connsiteY5" fmla="*/ 0 h 1535932"/>
                  <a:gd name="connsiteX6" fmla="*/ 819696 w 2049239"/>
                  <a:gd name="connsiteY6" fmla="*/ 0 h 1535932"/>
                  <a:gd name="connsiteX0" fmla="*/ 751388 w 2049239"/>
                  <a:gd name="connsiteY0" fmla="*/ 0 h 2015448"/>
                  <a:gd name="connsiteX1" fmla="*/ 819696 w 2049239"/>
                  <a:gd name="connsiteY1" fmla="*/ 1727460 h 2015448"/>
                  <a:gd name="connsiteX2" fmla="*/ 0 w 2049239"/>
                  <a:gd name="connsiteY2" fmla="*/ 1727460 h 2015448"/>
                  <a:gd name="connsiteX3" fmla="*/ 0 w 2049239"/>
                  <a:gd name="connsiteY3" fmla="*/ 2015447 h 2015448"/>
                  <a:gd name="connsiteX4" fmla="*/ 2049239 w 2049239"/>
                  <a:gd name="connsiteY4" fmla="*/ 2015448 h 2015448"/>
                  <a:gd name="connsiteX5" fmla="*/ 2049239 w 2049239"/>
                  <a:gd name="connsiteY5" fmla="*/ 479516 h 2015448"/>
                  <a:gd name="connsiteX6" fmla="*/ 751388 w 2049239"/>
                  <a:gd name="connsiteY6" fmla="*/ 0 h 2015448"/>
                  <a:gd name="connsiteX0" fmla="*/ 751388 w 2049239"/>
                  <a:gd name="connsiteY0" fmla="*/ 0 h 2015448"/>
                  <a:gd name="connsiteX1" fmla="*/ 751388 w 2049239"/>
                  <a:gd name="connsiteY1" fmla="*/ 1727924 h 2015448"/>
                  <a:gd name="connsiteX2" fmla="*/ 0 w 2049239"/>
                  <a:gd name="connsiteY2" fmla="*/ 1727460 h 2015448"/>
                  <a:gd name="connsiteX3" fmla="*/ 0 w 2049239"/>
                  <a:gd name="connsiteY3" fmla="*/ 2015447 h 2015448"/>
                  <a:gd name="connsiteX4" fmla="*/ 2049239 w 2049239"/>
                  <a:gd name="connsiteY4" fmla="*/ 2015448 h 2015448"/>
                  <a:gd name="connsiteX5" fmla="*/ 2049239 w 2049239"/>
                  <a:gd name="connsiteY5" fmla="*/ 479516 h 2015448"/>
                  <a:gd name="connsiteX6" fmla="*/ 751388 w 2049239"/>
                  <a:gd name="connsiteY6" fmla="*/ 0 h 2015448"/>
                  <a:gd name="connsiteX0" fmla="*/ 751388 w 2049239"/>
                  <a:gd name="connsiteY0" fmla="*/ 0 h 2015448"/>
                  <a:gd name="connsiteX1" fmla="*/ 751388 w 2049239"/>
                  <a:gd name="connsiteY1" fmla="*/ 1727924 h 2015448"/>
                  <a:gd name="connsiteX2" fmla="*/ 0 w 2049239"/>
                  <a:gd name="connsiteY2" fmla="*/ 1727460 h 2015448"/>
                  <a:gd name="connsiteX3" fmla="*/ 0 w 2049239"/>
                  <a:gd name="connsiteY3" fmla="*/ 2015447 h 2015448"/>
                  <a:gd name="connsiteX4" fmla="*/ 2049239 w 2049239"/>
                  <a:gd name="connsiteY4" fmla="*/ 2015448 h 2015448"/>
                  <a:gd name="connsiteX5" fmla="*/ 2049239 w 2049239"/>
                  <a:gd name="connsiteY5" fmla="*/ 1 h 2015448"/>
                  <a:gd name="connsiteX6" fmla="*/ 751388 w 2049239"/>
                  <a:gd name="connsiteY6" fmla="*/ 0 h 2015448"/>
                  <a:gd name="connsiteX0" fmla="*/ 750658 w 2049239"/>
                  <a:gd name="connsiteY0" fmla="*/ 1247944 h 2015447"/>
                  <a:gd name="connsiteX1" fmla="*/ 751388 w 2049239"/>
                  <a:gd name="connsiteY1" fmla="*/ 1727923 h 2015447"/>
                  <a:gd name="connsiteX2" fmla="*/ 0 w 2049239"/>
                  <a:gd name="connsiteY2" fmla="*/ 1727459 h 2015447"/>
                  <a:gd name="connsiteX3" fmla="*/ 0 w 2049239"/>
                  <a:gd name="connsiteY3" fmla="*/ 2015446 h 2015447"/>
                  <a:gd name="connsiteX4" fmla="*/ 2049239 w 2049239"/>
                  <a:gd name="connsiteY4" fmla="*/ 2015447 h 2015447"/>
                  <a:gd name="connsiteX5" fmla="*/ 2049239 w 2049239"/>
                  <a:gd name="connsiteY5" fmla="*/ 0 h 2015447"/>
                  <a:gd name="connsiteX6" fmla="*/ 750658 w 2049239"/>
                  <a:gd name="connsiteY6" fmla="*/ 1247944 h 2015447"/>
                  <a:gd name="connsiteX0" fmla="*/ 750658 w 2049239"/>
                  <a:gd name="connsiteY0" fmla="*/ 1247944 h 2015447"/>
                  <a:gd name="connsiteX1" fmla="*/ 751388 w 2049239"/>
                  <a:gd name="connsiteY1" fmla="*/ 1727923 h 2015447"/>
                  <a:gd name="connsiteX2" fmla="*/ 0 w 2049239"/>
                  <a:gd name="connsiteY2" fmla="*/ 1727459 h 2015447"/>
                  <a:gd name="connsiteX3" fmla="*/ 0 w 2049239"/>
                  <a:gd name="connsiteY3" fmla="*/ 2015446 h 2015447"/>
                  <a:gd name="connsiteX4" fmla="*/ 2049239 w 2049239"/>
                  <a:gd name="connsiteY4" fmla="*/ 2015447 h 2015447"/>
                  <a:gd name="connsiteX5" fmla="*/ 2049239 w 2049239"/>
                  <a:gd name="connsiteY5" fmla="*/ 0 h 2015447"/>
                  <a:gd name="connsiteX6" fmla="*/ 1481857 w 2049239"/>
                  <a:gd name="connsiteY6" fmla="*/ 557720 h 2015447"/>
                  <a:gd name="connsiteX7" fmla="*/ 750658 w 2049239"/>
                  <a:gd name="connsiteY7" fmla="*/ 1247944 h 2015447"/>
                  <a:gd name="connsiteX0" fmla="*/ 750658 w 2049239"/>
                  <a:gd name="connsiteY0" fmla="*/ 1247944 h 2015447"/>
                  <a:gd name="connsiteX1" fmla="*/ 751388 w 2049239"/>
                  <a:gd name="connsiteY1" fmla="*/ 1727923 h 2015447"/>
                  <a:gd name="connsiteX2" fmla="*/ 0 w 2049239"/>
                  <a:gd name="connsiteY2" fmla="*/ 1727459 h 2015447"/>
                  <a:gd name="connsiteX3" fmla="*/ 0 w 2049239"/>
                  <a:gd name="connsiteY3" fmla="*/ 2015446 h 2015447"/>
                  <a:gd name="connsiteX4" fmla="*/ 2049239 w 2049239"/>
                  <a:gd name="connsiteY4" fmla="*/ 2015447 h 2015447"/>
                  <a:gd name="connsiteX5" fmla="*/ 2049239 w 2049239"/>
                  <a:gd name="connsiteY5" fmla="*/ 0 h 2015447"/>
                  <a:gd name="connsiteX6" fmla="*/ 1433738 w 2049239"/>
                  <a:gd name="connsiteY6" fmla="*/ 1247943 h 2015447"/>
                  <a:gd name="connsiteX7" fmla="*/ 750658 w 2049239"/>
                  <a:gd name="connsiteY7" fmla="*/ 1247944 h 2015447"/>
                  <a:gd name="connsiteX0" fmla="*/ 750658 w 2049239"/>
                  <a:gd name="connsiteY0" fmla="*/ 1247944 h 2015447"/>
                  <a:gd name="connsiteX1" fmla="*/ 751388 w 2049239"/>
                  <a:gd name="connsiteY1" fmla="*/ 1727923 h 2015447"/>
                  <a:gd name="connsiteX2" fmla="*/ 0 w 2049239"/>
                  <a:gd name="connsiteY2" fmla="*/ 1727459 h 2015447"/>
                  <a:gd name="connsiteX3" fmla="*/ 0 w 2049239"/>
                  <a:gd name="connsiteY3" fmla="*/ 2015446 h 2015447"/>
                  <a:gd name="connsiteX4" fmla="*/ 2049239 w 2049239"/>
                  <a:gd name="connsiteY4" fmla="*/ 2015447 h 2015447"/>
                  <a:gd name="connsiteX5" fmla="*/ 2049239 w 2049239"/>
                  <a:gd name="connsiteY5" fmla="*/ 0 h 2015447"/>
                  <a:gd name="connsiteX6" fmla="*/ 1834245 w 2049239"/>
                  <a:gd name="connsiteY6" fmla="*/ 443438 h 2015447"/>
                  <a:gd name="connsiteX7" fmla="*/ 1433738 w 2049239"/>
                  <a:gd name="connsiteY7" fmla="*/ 1247943 h 2015447"/>
                  <a:gd name="connsiteX8" fmla="*/ 750658 w 2049239"/>
                  <a:gd name="connsiteY8" fmla="*/ 1247944 h 2015447"/>
                  <a:gd name="connsiteX0" fmla="*/ 750658 w 2049239"/>
                  <a:gd name="connsiteY0" fmla="*/ 1247945 h 2015448"/>
                  <a:gd name="connsiteX1" fmla="*/ 751388 w 2049239"/>
                  <a:gd name="connsiteY1" fmla="*/ 1727924 h 2015448"/>
                  <a:gd name="connsiteX2" fmla="*/ 0 w 2049239"/>
                  <a:gd name="connsiteY2" fmla="*/ 1727460 h 2015448"/>
                  <a:gd name="connsiteX3" fmla="*/ 0 w 2049239"/>
                  <a:gd name="connsiteY3" fmla="*/ 2015447 h 2015448"/>
                  <a:gd name="connsiteX4" fmla="*/ 2049239 w 2049239"/>
                  <a:gd name="connsiteY4" fmla="*/ 2015448 h 2015448"/>
                  <a:gd name="connsiteX5" fmla="*/ 2049239 w 2049239"/>
                  <a:gd name="connsiteY5" fmla="*/ 1 h 2015448"/>
                  <a:gd name="connsiteX6" fmla="*/ 1433738 w 2049239"/>
                  <a:gd name="connsiteY6" fmla="*/ 0 h 2015448"/>
                  <a:gd name="connsiteX7" fmla="*/ 1433738 w 2049239"/>
                  <a:gd name="connsiteY7" fmla="*/ 1247944 h 2015448"/>
                  <a:gd name="connsiteX8" fmla="*/ 750658 w 2049239"/>
                  <a:gd name="connsiteY8" fmla="*/ 1247945 h 2015448"/>
                  <a:gd name="connsiteX0" fmla="*/ 750658 w 2049239"/>
                  <a:gd name="connsiteY0" fmla="*/ 1247945 h 2015448"/>
                  <a:gd name="connsiteX1" fmla="*/ 750658 w 2049239"/>
                  <a:gd name="connsiteY1" fmla="*/ 1439937 h 2015448"/>
                  <a:gd name="connsiteX2" fmla="*/ 0 w 2049239"/>
                  <a:gd name="connsiteY2" fmla="*/ 1727460 h 2015448"/>
                  <a:gd name="connsiteX3" fmla="*/ 0 w 2049239"/>
                  <a:gd name="connsiteY3" fmla="*/ 2015447 h 2015448"/>
                  <a:gd name="connsiteX4" fmla="*/ 2049239 w 2049239"/>
                  <a:gd name="connsiteY4" fmla="*/ 2015448 h 2015448"/>
                  <a:gd name="connsiteX5" fmla="*/ 2049239 w 2049239"/>
                  <a:gd name="connsiteY5" fmla="*/ 1 h 2015448"/>
                  <a:gd name="connsiteX6" fmla="*/ 1433738 w 2049239"/>
                  <a:gd name="connsiteY6" fmla="*/ 0 h 2015448"/>
                  <a:gd name="connsiteX7" fmla="*/ 1433738 w 2049239"/>
                  <a:gd name="connsiteY7" fmla="*/ 1247944 h 2015448"/>
                  <a:gd name="connsiteX8" fmla="*/ 750658 w 2049239"/>
                  <a:gd name="connsiteY8" fmla="*/ 1247945 h 2015448"/>
                  <a:gd name="connsiteX0" fmla="*/ 751387 w 2049968"/>
                  <a:gd name="connsiteY0" fmla="*/ 1247945 h 2015448"/>
                  <a:gd name="connsiteX1" fmla="*/ 751387 w 2049968"/>
                  <a:gd name="connsiteY1" fmla="*/ 1439937 h 2015448"/>
                  <a:gd name="connsiteX2" fmla="*/ 0 w 2049968"/>
                  <a:gd name="connsiteY2" fmla="*/ 1343941 h 2015448"/>
                  <a:gd name="connsiteX3" fmla="*/ 729 w 2049968"/>
                  <a:gd name="connsiteY3" fmla="*/ 2015447 h 2015448"/>
                  <a:gd name="connsiteX4" fmla="*/ 2049968 w 2049968"/>
                  <a:gd name="connsiteY4" fmla="*/ 2015448 h 2015448"/>
                  <a:gd name="connsiteX5" fmla="*/ 2049968 w 2049968"/>
                  <a:gd name="connsiteY5" fmla="*/ 1 h 2015448"/>
                  <a:gd name="connsiteX6" fmla="*/ 1434467 w 2049968"/>
                  <a:gd name="connsiteY6" fmla="*/ 0 h 2015448"/>
                  <a:gd name="connsiteX7" fmla="*/ 1434467 w 2049968"/>
                  <a:gd name="connsiteY7" fmla="*/ 1247944 h 2015448"/>
                  <a:gd name="connsiteX8" fmla="*/ 751387 w 2049968"/>
                  <a:gd name="connsiteY8" fmla="*/ 1247945 h 2015448"/>
                  <a:gd name="connsiteX0" fmla="*/ 751387 w 2049968"/>
                  <a:gd name="connsiteY0" fmla="*/ 1247945 h 2015448"/>
                  <a:gd name="connsiteX1" fmla="*/ 751387 w 2049968"/>
                  <a:gd name="connsiteY1" fmla="*/ 1343941 h 2015448"/>
                  <a:gd name="connsiteX2" fmla="*/ 0 w 2049968"/>
                  <a:gd name="connsiteY2" fmla="*/ 1343941 h 2015448"/>
                  <a:gd name="connsiteX3" fmla="*/ 729 w 2049968"/>
                  <a:gd name="connsiteY3" fmla="*/ 2015447 h 2015448"/>
                  <a:gd name="connsiteX4" fmla="*/ 2049968 w 2049968"/>
                  <a:gd name="connsiteY4" fmla="*/ 2015448 h 2015448"/>
                  <a:gd name="connsiteX5" fmla="*/ 2049968 w 2049968"/>
                  <a:gd name="connsiteY5" fmla="*/ 1 h 2015448"/>
                  <a:gd name="connsiteX6" fmla="*/ 1434467 w 2049968"/>
                  <a:gd name="connsiteY6" fmla="*/ 0 h 2015448"/>
                  <a:gd name="connsiteX7" fmla="*/ 1434467 w 2049968"/>
                  <a:gd name="connsiteY7" fmla="*/ 1247944 h 2015448"/>
                  <a:gd name="connsiteX8" fmla="*/ 751387 w 2049968"/>
                  <a:gd name="connsiteY8" fmla="*/ 1247945 h 2015448"/>
                  <a:gd name="connsiteX0" fmla="*/ 751387 w 2049968"/>
                  <a:gd name="connsiteY0" fmla="*/ 1343941 h 2015448"/>
                  <a:gd name="connsiteX1" fmla="*/ 751387 w 2049968"/>
                  <a:gd name="connsiteY1" fmla="*/ 1343941 h 2015448"/>
                  <a:gd name="connsiteX2" fmla="*/ 0 w 2049968"/>
                  <a:gd name="connsiteY2" fmla="*/ 1343941 h 2015448"/>
                  <a:gd name="connsiteX3" fmla="*/ 729 w 2049968"/>
                  <a:gd name="connsiteY3" fmla="*/ 2015447 h 2015448"/>
                  <a:gd name="connsiteX4" fmla="*/ 2049968 w 2049968"/>
                  <a:gd name="connsiteY4" fmla="*/ 2015448 h 2015448"/>
                  <a:gd name="connsiteX5" fmla="*/ 2049968 w 2049968"/>
                  <a:gd name="connsiteY5" fmla="*/ 1 h 2015448"/>
                  <a:gd name="connsiteX6" fmla="*/ 1434467 w 2049968"/>
                  <a:gd name="connsiteY6" fmla="*/ 0 h 2015448"/>
                  <a:gd name="connsiteX7" fmla="*/ 1434467 w 2049968"/>
                  <a:gd name="connsiteY7" fmla="*/ 1247944 h 2015448"/>
                  <a:gd name="connsiteX8" fmla="*/ 751387 w 2049968"/>
                  <a:gd name="connsiteY8" fmla="*/ 1343941 h 2015448"/>
                  <a:gd name="connsiteX0" fmla="*/ 751387 w 2049968"/>
                  <a:gd name="connsiteY0" fmla="*/ 1343941 h 2015448"/>
                  <a:gd name="connsiteX1" fmla="*/ 751387 w 2049968"/>
                  <a:gd name="connsiteY1" fmla="*/ 1343941 h 2015448"/>
                  <a:gd name="connsiteX2" fmla="*/ 0 w 2049968"/>
                  <a:gd name="connsiteY2" fmla="*/ 1343941 h 2015448"/>
                  <a:gd name="connsiteX3" fmla="*/ 729 w 2049968"/>
                  <a:gd name="connsiteY3" fmla="*/ 2015447 h 2015448"/>
                  <a:gd name="connsiteX4" fmla="*/ 2049968 w 2049968"/>
                  <a:gd name="connsiteY4" fmla="*/ 2015448 h 2015448"/>
                  <a:gd name="connsiteX5" fmla="*/ 2049968 w 2049968"/>
                  <a:gd name="connsiteY5" fmla="*/ 1 h 2015448"/>
                  <a:gd name="connsiteX6" fmla="*/ 1434467 w 2049968"/>
                  <a:gd name="connsiteY6" fmla="*/ 0 h 2015448"/>
                  <a:gd name="connsiteX7" fmla="*/ 1434467 w 2049968"/>
                  <a:gd name="connsiteY7" fmla="*/ 1343941 h 2015448"/>
                  <a:gd name="connsiteX8" fmla="*/ 751387 w 2049968"/>
                  <a:gd name="connsiteY8" fmla="*/ 1343941 h 2015448"/>
                  <a:gd name="connsiteX0" fmla="*/ 750658 w 2049239"/>
                  <a:gd name="connsiteY0" fmla="*/ 1343941 h 2015448"/>
                  <a:gd name="connsiteX1" fmla="*/ 750658 w 2049239"/>
                  <a:gd name="connsiteY1" fmla="*/ 1343941 h 2015448"/>
                  <a:gd name="connsiteX2" fmla="*/ 0 w 2049239"/>
                  <a:gd name="connsiteY2" fmla="*/ 1439474 h 2015448"/>
                  <a:gd name="connsiteX3" fmla="*/ 0 w 2049239"/>
                  <a:gd name="connsiteY3" fmla="*/ 2015447 h 2015448"/>
                  <a:gd name="connsiteX4" fmla="*/ 2049239 w 2049239"/>
                  <a:gd name="connsiteY4" fmla="*/ 2015448 h 2015448"/>
                  <a:gd name="connsiteX5" fmla="*/ 2049239 w 2049239"/>
                  <a:gd name="connsiteY5" fmla="*/ 1 h 2015448"/>
                  <a:gd name="connsiteX6" fmla="*/ 1433738 w 2049239"/>
                  <a:gd name="connsiteY6" fmla="*/ 0 h 2015448"/>
                  <a:gd name="connsiteX7" fmla="*/ 1433738 w 2049239"/>
                  <a:gd name="connsiteY7" fmla="*/ 1343941 h 2015448"/>
                  <a:gd name="connsiteX8" fmla="*/ 750658 w 2049239"/>
                  <a:gd name="connsiteY8" fmla="*/ 1343941 h 2015448"/>
                  <a:gd name="connsiteX0" fmla="*/ 341540 w 2049239"/>
                  <a:gd name="connsiteY0" fmla="*/ 1439474 h 2015448"/>
                  <a:gd name="connsiteX1" fmla="*/ 750658 w 2049239"/>
                  <a:gd name="connsiteY1" fmla="*/ 1343941 h 2015448"/>
                  <a:gd name="connsiteX2" fmla="*/ 0 w 2049239"/>
                  <a:gd name="connsiteY2" fmla="*/ 1439474 h 2015448"/>
                  <a:gd name="connsiteX3" fmla="*/ 0 w 2049239"/>
                  <a:gd name="connsiteY3" fmla="*/ 2015447 h 2015448"/>
                  <a:gd name="connsiteX4" fmla="*/ 2049239 w 2049239"/>
                  <a:gd name="connsiteY4" fmla="*/ 2015448 h 2015448"/>
                  <a:gd name="connsiteX5" fmla="*/ 2049239 w 2049239"/>
                  <a:gd name="connsiteY5" fmla="*/ 1 h 2015448"/>
                  <a:gd name="connsiteX6" fmla="*/ 1433738 w 2049239"/>
                  <a:gd name="connsiteY6" fmla="*/ 0 h 2015448"/>
                  <a:gd name="connsiteX7" fmla="*/ 1433738 w 2049239"/>
                  <a:gd name="connsiteY7" fmla="*/ 1343941 h 2015448"/>
                  <a:gd name="connsiteX8" fmla="*/ 341540 w 2049239"/>
                  <a:gd name="connsiteY8" fmla="*/ 1439474 h 2015448"/>
                  <a:gd name="connsiteX0" fmla="*/ 1024619 w 2049239"/>
                  <a:gd name="connsiteY0" fmla="*/ 1439474 h 2015448"/>
                  <a:gd name="connsiteX1" fmla="*/ 750658 w 2049239"/>
                  <a:gd name="connsiteY1" fmla="*/ 1343941 h 2015448"/>
                  <a:gd name="connsiteX2" fmla="*/ 0 w 2049239"/>
                  <a:gd name="connsiteY2" fmla="*/ 1439474 h 2015448"/>
                  <a:gd name="connsiteX3" fmla="*/ 0 w 2049239"/>
                  <a:gd name="connsiteY3" fmla="*/ 2015447 h 2015448"/>
                  <a:gd name="connsiteX4" fmla="*/ 2049239 w 2049239"/>
                  <a:gd name="connsiteY4" fmla="*/ 2015448 h 2015448"/>
                  <a:gd name="connsiteX5" fmla="*/ 2049239 w 2049239"/>
                  <a:gd name="connsiteY5" fmla="*/ 1 h 2015448"/>
                  <a:gd name="connsiteX6" fmla="*/ 1433738 w 2049239"/>
                  <a:gd name="connsiteY6" fmla="*/ 0 h 2015448"/>
                  <a:gd name="connsiteX7" fmla="*/ 1433738 w 2049239"/>
                  <a:gd name="connsiteY7" fmla="*/ 1343941 h 2015448"/>
                  <a:gd name="connsiteX8" fmla="*/ 1024619 w 2049239"/>
                  <a:gd name="connsiteY8" fmla="*/ 1439474 h 2015448"/>
                  <a:gd name="connsiteX0" fmla="*/ 1024619 w 2049239"/>
                  <a:gd name="connsiteY0" fmla="*/ 1439474 h 2015448"/>
                  <a:gd name="connsiteX1" fmla="*/ 341540 w 2049239"/>
                  <a:gd name="connsiteY1" fmla="*/ 1439474 h 2015448"/>
                  <a:gd name="connsiteX2" fmla="*/ 0 w 2049239"/>
                  <a:gd name="connsiteY2" fmla="*/ 1439474 h 2015448"/>
                  <a:gd name="connsiteX3" fmla="*/ 0 w 2049239"/>
                  <a:gd name="connsiteY3" fmla="*/ 2015447 h 2015448"/>
                  <a:gd name="connsiteX4" fmla="*/ 2049239 w 2049239"/>
                  <a:gd name="connsiteY4" fmla="*/ 2015448 h 2015448"/>
                  <a:gd name="connsiteX5" fmla="*/ 2049239 w 2049239"/>
                  <a:gd name="connsiteY5" fmla="*/ 1 h 2015448"/>
                  <a:gd name="connsiteX6" fmla="*/ 1433738 w 2049239"/>
                  <a:gd name="connsiteY6" fmla="*/ 0 h 2015448"/>
                  <a:gd name="connsiteX7" fmla="*/ 1433738 w 2049239"/>
                  <a:gd name="connsiteY7" fmla="*/ 1343941 h 2015448"/>
                  <a:gd name="connsiteX8" fmla="*/ 1024619 w 2049239"/>
                  <a:gd name="connsiteY8" fmla="*/ 1439474 h 2015448"/>
                  <a:gd name="connsiteX0" fmla="*/ 1024619 w 2049239"/>
                  <a:gd name="connsiteY0" fmla="*/ 1439474 h 2015448"/>
                  <a:gd name="connsiteX1" fmla="*/ 695533 w 2049239"/>
                  <a:gd name="connsiteY1" fmla="*/ 1433757 h 2015448"/>
                  <a:gd name="connsiteX2" fmla="*/ 341540 w 2049239"/>
                  <a:gd name="connsiteY2" fmla="*/ 1439474 h 2015448"/>
                  <a:gd name="connsiteX3" fmla="*/ 0 w 2049239"/>
                  <a:gd name="connsiteY3" fmla="*/ 1439474 h 2015448"/>
                  <a:gd name="connsiteX4" fmla="*/ 0 w 2049239"/>
                  <a:gd name="connsiteY4" fmla="*/ 2015447 h 2015448"/>
                  <a:gd name="connsiteX5" fmla="*/ 2049239 w 2049239"/>
                  <a:gd name="connsiteY5" fmla="*/ 2015448 h 2015448"/>
                  <a:gd name="connsiteX6" fmla="*/ 2049239 w 2049239"/>
                  <a:gd name="connsiteY6" fmla="*/ 1 h 2015448"/>
                  <a:gd name="connsiteX7" fmla="*/ 1433738 w 2049239"/>
                  <a:gd name="connsiteY7" fmla="*/ 0 h 2015448"/>
                  <a:gd name="connsiteX8" fmla="*/ 1433738 w 2049239"/>
                  <a:gd name="connsiteY8" fmla="*/ 1343941 h 2015448"/>
                  <a:gd name="connsiteX9" fmla="*/ 1024619 w 2049239"/>
                  <a:gd name="connsiteY9" fmla="*/ 1439474 h 2015448"/>
                  <a:gd name="connsiteX0" fmla="*/ 1024619 w 2049239"/>
                  <a:gd name="connsiteY0" fmla="*/ 1439474 h 2015448"/>
                  <a:gd name="connsiteX1" fmla="*/ 341540 w 2049239"/>
                  <a:gd name="connsiteY1" fmla="*/ 959496 h 2015448"/>
                  <a:gd name="connsiteX2" fmla="*/ 341540 w 2049239"/>
                  <a:gd name="connsiteY2" fmla="*/ 1439474 h 2015448"/>
                  <a:gd name="connsiteX3" fmla="*/ 0 w 2049239"/>
                  <a:gd name="connsiteY3" fmla="*/ 1439474 h 2015448"/>
                  <a:gd name="connsiteX4" fmla="*/ 0 w 2049239"/>
                  <a:gd name="connsiteY4" fmla="*/ 2015447 h 2015448"/>
                  <a:gd name="connsiteX5" fmla="*/ 2049239 w 2049239"/>
                  <a:gd name="connsiteY5" fmla="*/ 2015448 h 2015448"/>
                  <a:gd name="connsiteX6" fmla="*/ 2049239 w 2049239"/>
                  <a:gd name="connsiteY6" fmla="*/ 1 h 2015448"/>
                  <a:gd name="connsiteX7" fmla="*/ 1433738 w 2049239"/>
                  <a:gd name="connsiteY7" fmla="*/ 0 h 2015448"/>
                  <a:gd name="connsiteX8" fmla="*/ 1433738 w 2049239"/>
                  <a:gd name="connsiteY8" fmla="*/ 1343941 h 2015448"/>
                  <a:gd name="connsiteX9" fmla="*/ 1024619 w 2049239"/>
                  <a:gd name="connsiteY9" fmla="*/ 1439474 h 2015448"/>
                  <a:gd name="connsiteX0" fmla="*/ 1024619 w 2049239"/>
                  <a:gd name="connsiteY0" fmla="*/ 1439474 h 2015448"/>
                  <a:gd name="connsiteX1" fmla="*/ 806481 w 2049239"/>
                  <a:gd name="connsiteY1" fmla="*/ 1292012 h 2015448"/>
                  <a:gd name="connsiteX2" fmla="*/ 341540 w 2049239"/>
                  <a:gd name="connsiteY2" fmla="*/ 959496 h 2015448"/>
                  <a:gd name="connsiteX3" fmla="*/ 341540 w 2049239"/>
                  <a:gd name="connsiteY3" fmla="*/ 1439474 h 2015448"/>
                  <a:gd name="connsiteX4" fmla="*/ 0 w 2049239"/>
                  <a:gd name="connsiteY4" fmla="*/ 1439474 h 2015448"/>
                  <a:gd name="connsiteX5" fmla="*/ 0 w 2049239"/>
                  <a:gd name="connsiteY5" fmla="*/ 2015447 h 2015448"/>
                  <a:gd name="connsiteX6" fmla="*/ 2049239 w 2049239"/>
                  <a:gd name="connsiteY6" fmla="*/ 2015448 h 2015448"/>
                  <a:gd name="connsiteX7" fmla="*/ 2049239 w 2049239"/>
                  <a:gd name="connsiteY7" fmla="*/ 1 h 2015448"/>
                  <a:gd name="connsiteX8" fmla="*/ 1433738 w 2049239"/>
                  <a:gd name="connsiteY8" fmla="*/ 0 h 2015448"/>
                  <a:gd name="connsiteX9" fmla="*/ 1433738 w 2049239"/>
                  <a:gd name="connsiteY9" fmla="*/ 1343941 h 2015448"/>
                  <a:gd name="connsiteX10" fmla="*/ 1024619 w 2049239"/>
                  <a:gd name="connsiteY10" fmla="*/ 1439474 h 2015448"/>
                  <a:gd name="connsiteX0" fmla="*/ 1024619 w 2049239"/>
                  <a:gd name="connsiteY0" fmla="*/ 1439474 h 2015448"/>
                  <a:gd name="connsiteX1" fmla="*/ 1092927 w 2049239"/>
                  <a:gd name="connsiteY1" fmla="*/ 959496 h 2015448"/>
                  <a:gd name="connsiteX2" fmla="*/ 341540 w 2049239"/>
                  <a:gd name="connsiteY2" fmla="*/ 959496 h 2015448"/>
                  <a:gd name="connsiteX3" fmla="*/ 341540 w 2049239"/>
                  <a:gd name="connsiteY3" fmla="*/ 1439474 h 2015448"/>
                  <a:gd name="connsiteX4" fmla="*/ 0 w 2049239"/>
                  <a:gd name="connsiteY4" fmla="*/ 1439474 h 2015448"/>
                  <a:gd name="connsiteX5" fmla="*/ 0 w 2049239"/>
                  <a:gd name="connsiteY5" fmla="*/ 2015447 h 2015448"/>
                  <a:gd name="connsiteX6" fmla="*/ 2049239 w 2049239"/>
                  <a:gd name="connsiteY6" fmla="*/ 2015448 h 2015448"/>
                  <a:gd name="connsiteX7" fmla="*/ 2049239 w 2049239"/>
                  <a:gd name="connsiteY7" fmla="*/ 1 h 2015448"/>
                  <a:gd name="connsiteX8" fmla="*/ 1433738 w 2049239"/>
                  <a:gd name="connsiteY8" fmla="*/ 0 h 2015448"/>
                  <a:gd name="connsiteX9" fmla="*/ 1433738 w 2049239"/>
                  <a:gd name="connsiteY9" fmla="*/ 1343941 h 2015448"/>
                  <a:gd name="connsiteX10" fmla="*/ 1024619 w 2049239"/>
                  <a:gd name="connsiteY10" fmla="*/ 1439474 h 2015448"/>
                  <a:gd name="connsiteX0" fmla="*/ 1092927 w 2049239"/>
                  <a:gd name="connsiteY0" fmla="*/ 1439474 h 2015448"/>
                  <a:gd name="connsiteX1" fmla="*/ 1092927 w 2049239"/>
                  <a:gd name="connsiteY1" fmla="*/ 959496 h 2015448"/>
                  <a:gd name="connsiteX2" fmla="*/ 341540 w 2049239"/>
                  <a:gd name="connsiteY2" fmla="*/ 959496 h 2015448"/>
                  <a:gd name="connsiteX3" fmla="*/ 341540 w 2049239"/>
                  <a:gd name="connsiteY3" fmla="*/ 1439474 h 2015448"/>
                  <a:gd name="connsiteX4" fmla="*/ 0 w 2049239"/>
                  <a:gd name="connsiteY4" fmla="*/ 1439474 h 2015448"/>
                  <a:gd name="connsiteX5" fmla="*/ 0 w 2049239"/>
                  <a:gd name="connsiteY5" fmla="*/ 2015447 h 2015448"/>
                  <a:gd name="connsiteX6" fmla="*/ 2049239 w 2049239"/>
                  <a:gd name="connsiteY6" fmla="*/ 2015448 h 2015448"/>
                  <a:gd name="connsiteX7" fmla="*/ 2049239 w 2049239"/>
                  <a:gd name="connsiteY7" fmla="*/ 1 h 2015448"/>
                  <a:gd name="connsiteX8" fmla="*/ 1433738 w 2049239"/>
                  <a:gd name="connsiteY8" fmla="*/ 0 h 2015448"/>
                  <a:gd name="connsiteX9" fmla="*/ 1433738 w 2049239"/>
                  <a:gd name="connsiteY9" fmla="*/ 1343941 h 2015448"/>
                  <a:gd name="connsiteX10" fmla="*/ 1092927 w 2049239"/>
                  <a:gd name="connsiteY10" fmla="*/ 1439474 h 2015448"/>
                  <a:gd name="connsiteX0" fmla="*/ 1092927 w 2049239"/>
                  <a:gd name="connsiteY0" fmla="*/ 1439474 h 2015448"/>
                  <a:gd name="connsiteX1" fmla="*/ 1092927 w 2049239"/>
                  <a:gd name="connsiteY1" fmla="*/ 959496 h 2015448"/>
                  <a:gd name="connsiteX2" fmla="*/ 341540 w 2049239"/>
                  <a:gd name="connsiteY2" fmla="*/ 959496 h 2015448"/>
                  <a:gd name="connsiteX3" fmla="*/ 341540 w 2049239"/>
                  <a:gd name="connsiteY3" fmla="*/ 1439474 h 2015448"/>
                  <a:gd name="connsiteX4" fmla="*/ 0 w 2049239"/>
                  <a:gd name="connsiteY4" fmla="*/ 1439474 h 2015448"/>
                  <a:gd name="connsiteX5" fmla="*/ 0 w 2049239"/>
                  <a:gd name="connsiteY5" fmla="*/ 2015447 h 2015448"/>
                  <a:gd name="connsiteX6" fmla="*/ 2049239 w 2049239"/>
                  <a:gd name="connsiteY6" fmla="*/ 2015448 h 2015448"/>
                  <a:gd name="connsiteX7" fmla="*/ 2049239 w 2049239"/>
                  <a:gd name="connsiteY7" fmla="*/ 1 h 2015448"/>
                  <a:gd name="connsiteX8" fmla="*/ 1433738 w 2049239"/>
                  <a:gd name="connsiteY8" fmla="*/ 0 h 2015448"/>
                  <a:gd name="connsiteX9" fmla="*/ 1434467 w 2049239"/>
                  <a:gd name="connsiteY9" fmla="*/ 1439474 h 2015448"/>
                  <a:gd name="connsiteX10" fmla="*/ 1092927 w 2049239"/>
                  <a:gd name="connsiteY10" fmla="*/ 1439474 h 2015448"/>
                  <a:gd name="connsiteX0" fmla="*/ 1092927 w 2049239"/>
                  <a:gd name="connsiteY0" fmla="*/ 1439473 h 2015447"/>
                  <a:gd name="connsiteX1" fmla="*/ 1092927 w 2049239"/>
                  <a:gd name="connsiteY1" fmla="*/ 959495 h 2015447"/>
                  <a:gd name="connsiteX2" fmla="*/ 341540 w 2049239"/>
                  <a:gd name="connsiteY2" fmla="*/ 959495 h 2015447"/>
                  <a:gd name="connsiteX3" fmla="*/ 341540 w 2049239"/>
                  <a:gd name="connsiteY3" fmla="*/ 1439473 h 2015447"/>
                  <a:gd name="connsiteX4" fmla="*/ 0 w 2049239"/>
                  <a:gd name="connsiteY4" fmla="*/ 1439473 h 2015447"/>
                  <a:gd name="connsiteX5" fmla="*/ 0 w 2049239"/>
                  <a:gd name="connsiteY5" fmla="*/ 2015446 h 2015447"/>
                  <a:gd name="connsiteX6" fmla="*/ 2049239 w 2049239"/>
                  <a:gd name="connsiteY6" fmla="*/ 2015447 h 2015447"/>
                  <a:gd name="connsiteX7" fmla="*/ 2049239 w 2049239"/>
                  <a:gd name="connsiteY7" fmla="*/ 0 h 2015447"/>
                  <a:gd name="connsiteX8" fmla="*/ 1434467 w 2049239"/>
                  <a:gd name="connsiteY8" fmla="*/ 2015447 h 2015447"/>
                  <a:gd name="connsiteX9" fmla="*/ 1434467 w 2049239"/>
                  <a:gd name="connsiteY9" fmla="*/ 1439473 h 2015447"/>
                  <a:gd name="connsiteX10" fmla="*/ 1092927 w 2049239"/>
                  <a:gd name="connsiteY10" fmla="*/ 1439473 h 2015447"/>
                  <a:gd name="connsiteX0" fmla="*/ 1092927 w 2049239"/>
                  <a:gd name="connsiteY0" fmla="*/ 479979 h 1055953"/>
                  <a:gd name="connsiteX1" fmla="*/ 1092927 w 2049239"/>
                  <a:gd name="connsiteY1" fmla="*/ 1 h 1055953"/>
                  <a:gd name="connsiteX2" fmla="*/ 341540 w 2049239"/>
                  <a:gd name="connsiteY2" fmla="*/ 1 h 1055953"/>
                  <a:gd name="connsiteX3" fmla="*/ 341540 w 2049239"/>
                  <a:gd name="connsiteY3" fmla="*/ 479979 h 1055953"/>
                  <a:gd name="connsiteX4" fmla="*/ 0 w 2049239"/>
                  <a:gd name="connsiteY4" fmla="*/ 479979 h 1055953"/>
                  <a:gd name="connsiteX5" fmla="*/ 0 w 2049239"/>
                  <a:gd name="connsiteY5" fmla="*/ 1055952 h 1055953"/>
                  <a:gd name="connsiteX6" fmla="*/ 2049239 w 2049239"/>
                  <a:gd name="connsiteY6" fmla="*/ 1055953 h 1055953"/>
                  <a:gd name="connsiteX7" fmla="*/ 1434467 w 2049239"/>
                  <a:gd name="connsiteY7" fmla="*/ 1055953 h 1055953"/>
                  <a:gd name="connsiteX8" fmla="*/ 1434467 w 2049239"/>
                  <a:gd name="connsiteY8" fmla="*/ 479979 h 1055953"/>
                  <a:gd name="connsiteX9" fmla="*/ 1092927 w 2049239"/>
                  <a:gd name="connsiteY9" fmla="*/ 479979 h 1055953"/>
                  <a:gd name="connsiteX0" fmla="*/ 1092927 w 1434467"/>
                  <a:gd name="connsiteY0" fmla="*/ 479978 h 1055952"/>
                  <a:gd name="connsiteX1" fmla="*/ 1092927 w 1434467"/>
                  <a:gd name="connsiteY1" fmla="*/ 0 h 1055952"/>
                  <a:gd name="connsiteX2" fmla="*/ 341540 w 1434467"/>
                  <a:gd name="connsiteY2" fmla="*/ 0 h 1055952"/>
                  <a:gd name="connsiteX3" fmla="*/ 341540 w 1434467"/>
                  <a:gd name="connsiteY3" fmla="*/ 479978 h 1055952"/>
                  <a:gd name="connsiteX4" fmla="*/ 0 w 1434467"/>
                  <a:gd name="connsiteY4" fmla="*/ 479978 h 1055952"/>
                  <a:gd name="connsiteX5" fmla="*/ 0 w 1434467"/>
                  <a:gd name="connsiteY5" fmla="*/ 1055951 h 1055952"/>
                  <a:gd name="connsiteX6" fmla="*/ 1434467 w 1434467"/>
                  <a:gd name="connsiteY6" fmla="*/ 1055952 h 1055952"/>
                  <a:gd name="connsiteX7" fmla="*/ 1434467 w 1434467"/>
                  <a:gd name="connsiteY7" fmla="*/ 479978 h 1055952"/>
                  <a:gd name="connsiteX8" fmla="*/ 1092927 w 1434467"/>
                  <a:gd name="connsiteY8" fmla="*/ 479978 h 1055952"/>
                  <a:gd name="connsiteX0" fmla="*/ 1092927 w 1502775"/>
                  <a:gd name="connsiteY0" fmla="*/ 479978 h 1055951"/>
                  <a:gd name="connsiteX1" fmla="*/ 1092927 w 1502775"/>
                  <a:gd name="connsiteY1" fmla="*/ 0 h 1055951"/>
                  <a:gd name="connsiteX2" fmla="*/ 341540 w 1502775"/>
                  <a:gd name="connsiteY2" fmla="*/ 0 h 1055951"/>
                  <a:gd name="connsiteX3" fmla="*/ 341540 w 1502775"/>
                  <a:gd name="connsiteY3" fmla="*/ 479978 h 1055951"/>
                  <a:gd name="connsiteX4" fmla="*/ 0 w 1502775"/>
                  <a:gd name="connsiteY4" fmla="*/ 479978 h 1055951"/>
                  <a:gd name="connsiteX5" fmla="*/ 0 w 1502775"/>
                  <a:gd name="connsiteY5" fmla="*/ 1055951 h 1055951"/>
                  <a:gd name="connsiteX6" fmla="*/ 1502775 w 1502775"/>
                  <a:gd name="connsiteY6" fmla="*/ 1055949 h 1055951"/>
                  <a:gd name="connsiteX7" fmla="*/ 1434467 w 1502775"/>
                  <a:gd name="connsiteY7" fmla="*/ 479978 h 1055951"/>
                  <a:gd name="connsiteX8" fmla="*/ 1092927 w 1502775"/>
                  <a:gd name="connsiteY8" fmla="*/ 479978 h 1055951"/>
                  <a:gd name="connsiteX0" fmla="*/ 1092927 w 1502775"/>
                  <a:gd name="connsiteY0" fmla="*/ 479978 h 1055951"/>
                  <a:gd name="connsiteX1" fmla="*/ 1092927 w 1502775"/>
                  <a:gd name="connsiteY1" fmla="*/ 0 h 1055951"/>
                  <a:gd name="connsiteX2" fmla="*/ 341540 w 1502775"/>
                  <a:gd name="connsiteY2" fmla="*/ 0 h 1055951"/>
                  <a:gd name="connsiteX3" fmla="*/ 341540 w 1502775"/>
                  <a:gd name="connsiteY3" fmla="*/ 479978 h 1055951"/>
                  <a:gd name="connsiteX4" fmla="*/ 0 w 1502775"/>
                  <a:gd name="connsiteY4" fmla="*/ 479978 h 1055951"/>
                  <a:gd name="connsiteX5" fmla="*/ 0 w 1502775"/>
                  <a:gd name="connsiteY5" fmla="*/ 1055951 h 1055951"/>
                  <a:gd name="connsiteX6" fmla="*/ 1502775 w 1502775"/>
                  <a:gd name="connsiteY6" fmla="*/ 1055949 h 1055951"/>
                  <a:gd name="connsiteX7" fmla="*/ 1502775 w 1502775"/>
                  <a:gd name="connsiteY7" fmla="*/ 479976 h 1055951"/>
                  <a:gd name="connsiteX8" fmla="*/ 1092927 w 1502775"/>
                  <a:gd name="connsiteY8" fmla="*/ 479978 h 1055951"/>
                  <a:gd name="connsiteX0" fmla="*/ 1092927 w 1502775"/>
                  <a:gd name="connsiteY0" fmla="*/ 671972 h 1247945"/>
                  <a:gd name="connsiteX1" fmla="*/ 1092927 w 1502775"/>
                  <a:gd name="connsiteY1" fmla="*/ 191994 h 1247945"/>
                  <a:gd name="connsiteX2" fmla="*/ 341540 w 1502775"/>
                  <a:gd name="connsiteY2" fmla="*/ 191994 h 1247945"/>
                  <a:gd name="connsiteX3" fmla="*/ 341540 w 1502775"/>
                  <a:gd name="connsiteY3" fmla="*/ 671972 h 1247945"/>
                  <a:gd name="connsiteX4" fmla="*/ 0 w 1502775"/>
                  <a:gd name="connsiteY4" fmla="*/ 671972 h 1247945"/>
                  <a:gd name="connsiteX5" fmla="*/ 0 w 1502775"/>
                  <a:gd name="connsiteY5" fmla="*/ 1247945 h 1247945"/>
                  <a:gd name="connsiteX6" fmla="*/ 1502775 w 1502775"/>
                  <a:gd name="connsiteY6" fmla="*/ 1247943 h 1247945"/>
                  <a:gd name="connsiteX7" fmla="*/ 1502775 w 1502775"/>
                  <a:gd name="connsiteY7" fmla="*/ 0 h 1247945"/>
                  <a:gd name="connsiteX8" fmla="*/ 1092927 w 1502775"/>
                  <a:gd name="connsiteY8" fmla="*/ 671972 h 1247945"/>
                  <a:gd name="connsiteX0" fmla="*/ 1092927 w 1502775"/>
                  <a:gd name="connsiteY0" fmla="*/ 1151951 h 1727924"/>
                  <a:gd name="connsiteX1" fmla="*/ 1161235 w 1502775"/>
                  <a:gd name="connsiteY1" fmla="*/ 0 h 1727924"/>
                  <a:gd name="connsiteX2" fmla="*/ 341540 w 1502775"/>
                  <a:gd name="connsiteY2" fmla="*/ 671973 h 1727924"/>
                  <a:gd name="connsiteX3" fmla="*/ 341540 w 1502775"/>
                  <a:gd name="connsiteY3" fmla="*/ 1151951 h 1727924"/>
                  <a:gd name="connsiteX4" fmla="*/ 0 w 1502775"/>
                  <a:gd name="connsiteY4" fmla="*/ 1151951 h 1727924"/>
                  <a:gd name="connsiteX5" fmla="*/ 0 w 1502775"/>
                  <a:gd name="connsiteY5" fmla="*/ 1727924 h 1727924"/>
                  <a:gd name="connsiteX6" fmla="*/ 1502775 w 1502775"/>
                  <a:gd name="connsiteY6" fmla="*/ 1727922 h 1727924"/>
                  <a:gd name="connsiteX7" fmla="*/ 1502775 w 1502775"/>
                  <a:gd name="connsiteY7" fmla="*/ 479979 h 1727924"/>
                  <a:gd name="connsiteX8" fmla="*/ 1092927 w 1502775"/>
                  <a:gd name="connsiteY8" fmla="*/ 1151951 h 1727924"/>
                  <a:gd name="connsiteX0" fmla="*/ 1161235 w 1502775"/>
                  <a:gd name="connsiteY0" fmla="*/ 479979 h 1727924"/>
                  <a:gd name="connsiteX1" fmla="*/ 1161235 w 1502775"/>
                  <a:gd name="connsiteY1" fmla="*/ 0 h 1727924"/>
                  <a:gd name="connsiteX2" fmla="*/ 341540 w 1502775"/>
                  <a:gd name="connsiteY2" fmla="*/ 671973 h 1727924"/>
                  <a:gd name="connsiteX3" fmla="*/ 341540 w 1502775"/>
                  <a:gd name="connsiteY3" fmla="*/ 1151951 h 1727924"/>
                  <a:gd name="connsiteX4" fmla="*/ 0 w 1502775"/>
                  <a:gd name="connsiteY4" fmla="*/ 1151951 h 1727924"/>
                  <a:gd name="connsiteX5" fmla="*/ 0 w 1502775"/>
                  <a:gd name="connsiteY5" fmla="*/ 1727924 h 1727924"/>
                  <a:gd name="connsiteX6" fmla="*/ 1502775 w 1502775"/>
                  <a:gd name="connsiteY6" fmla="*/ 1727922 h 1727924"/>
                  <a:gd name="connsiteX7" fmla="*/ 1502775 w 1502775"/>
                  <a:gd name="connsiteY7" fmla="*/ 479979 h 1727924"/>
                  <a:gd name="connsiteX8" fmla="*/ 1161235 w 1502775"/>
                  <a:gd name="connsiteY8" fmla="*/ 479979 h 1727924"/>
                  <a:gd name="connsiteX0" fmla="*/ 1161235 w 1502775"/>
                  <a:gd name="connsiteY0" fmla="*/ 479979 h 1727924"/>
                  <a:gd name="connsiteX1" fmla="*/ 1161235 w 1502775"/>
                  <a:gd name="connsiteY1" fmla="*/ 0 h 1727924"/>
                  <a:gd name="connsiteX2" fmla="*/ 888003 w 1502775"/>
                  <a:gd name="connsiteY2" fmla="*/ 0 h 1727924"/>
                  <a:gd name="connsiteX3" fmla="*/ 341540 w 1502775"/>
                  <a:gd name="connsiteY3" fmla="*/ 1151951 h 1727924"/>
                  <a:gd name="connsiteX4" fmla="*/ 0 w 1502775"/>
                  <a:gd name="connsiteY4" fmla="*/ 1151951 h 1727924"/>
                  <a:gd name="connsiteX5" fmla="*/ 0 w 1502775"/>
                  <a:gd name="connsiteY5" fmla="*/ 1727924 h 1727924"/>
                  <a:gd name="connsiteX6" fmla="*/ 1502775 w 1502775"/>
                  <a:gd name="connsiteY6" fmla="*/ 1727922 h 1727924"/>
                  <a:gd name="connsiteX7" fmla="*/ 1502775 w 1502775"/>
                  <a:gd name="connsiteY7" fmla="*/ 479979 h 1727924"/>
                  <a:gd name="connsiteX8" fmla="*/ 1161235 w 1502775"/>
                  <a:gd name="connsiteY8" fmla="*/ 479979 h 1727924"/>
                  <a:gd name="connsiteX0" fmla="*/ 1161235 w 1502775"/>
                  <a:gd name="connsiteY0" fmla="*/ 479979 h 1727924"/>
                  <a:gd name="connsiteX1" fmla="*/ 1161235 w 1502775"/>
                  <a:gd name="connsiteY1" fmla="*/ 0 h 1727924"/>
                  <a:gd name="connsiteX2" fmla="*/ 888003 w 1502775"/>
                  <a:gd name="connsiteY2" fmla="*/ 0 h 1727924"/>
                  <a:gd name="connsiteX3" fmla="*/ 888003 w 1502775"/>
                  <a:gd name="connsiteY3" fmla="*/ 1727924 h 1727924"/>
                  <a:gd name="connsiteX4" fmla="*/ 0 w 1502775"/>
                  <a:gd name="connsiteY4" fmla="*/ 1151951 h 1727924"/>
                  <a:gd name="connsiteX5" fmla="*/ 0 w 1502775"/>
                  <a:gd name="connsiteY5" fmla="*/ 1727924 h 1727924"/>
                  <a:gd name="connsiteX6" fmla="*/ 1502775 w 1502775"/>
                  <a:gd name="connsiteY6" fmla="*/ 1727922 h 1727924"/>
                  <a:gd name="connsiteX7" fmla="*/ 1502775 w 1502775"/>
                  <a:gd name="connsiteY7" fmla="*/ 479979 h 1727924"/>
                  <a:gd name="connsiteX8" fmla="*/ 1161235 w 1502775"/>
                  <a:gd name="connsiteY8" fmla="*/ 479979 h 1727924"/>
                  <a:gd name="connsiteX0" fmla="*/ 1161235 w 1502775"/>
                  <a:gd name="connsiteY0" fmla="*/ 479979 h 1727924"/>
                  <a:gd name="connsiteX1" fmla="*/ 1161235 w 1502775"/>
                  <a:gd name="connsiteY1" fmla="*/ 0 h 1727924"/>
                  <a:gd name="connsiteX2" fmla="*/ 888003 w 1502775"/>
                  <a:gd name="connsiteY2" fmla="*/ 0 h 1727924"/>
                  <a:gd name="connsiteX3" fmla="*/ 888003 w 1502775"/>
                  <a:gd name="connsiteY3" fmla="*/ 1727924 h 1727924"/>
                  <a:gd name="connsiteX4" fmla="*/ 0 w 1502775"/>
                  <a:gd name="connsiteY4" fmla="*/ 1727924 h 1727924"/>
                  <a:gd name="connsiteX5" fmla="*/ 1502775 w 1502775"/>
                  <a:gd name="connsiteY5" fmla="*/ 1727922 h 1727924"/>
                  <a:gd name="connsiteX6" fmla="*/ 1502775 w 1502775"/>
                  <a:gd name="connsiteY6" fmla="*/ 479979 h 1727924"/>
                  <a:gd name="connsiteX7" fmla="*/ 1161235 w 1502775"/>
                  <a:gd name="connsiteY7" fmla="*/ 479979 h 1727924"/>
                  <a:gd name="connsiteX0" fmla="*/ 273232 w 614772"/>
                  <a:gd name="connsiteY0" fmla="*/ 479979 h 1727924"/>
                  <a:gd name="connsiteX1" fmla="*/ 273232 w 614772"/>
                  <a:gd name="connsiteY1" fmla="*/ 0 h 1727924"/>
                  <a:gd name="connsiteX2" fmla="*/ 0 w 614772"/>
                  <a:gd name="connsiteY2" fmla="*/ 0 h 1727924"/>
                  <a:gd name="connsiteX3" fmla="*/ 0 w 614772"/>
                  <a:gd name="connsiteY3" fmla="*/ 1727924 h 1727924"/>
                  <a:gd name="connsiteX4" fmla="*/ 614772 w 614772"/>
                  <a:gd name="connsiteY4" fmla="*/ 1727922 h 1727924"/>
                  <a:gd name="connsiteX5" fmla="*/ 614772 w 614772"/>
                  <a:gd name="connsiteY5" fmla="*/ 479979 h 1727924"/>
                  <a:gd name="connsiteX6" fmla="*/ 273232 w 614772"/>
                  <a:gd name="connsiteY6" fmla="*/ 479979 h 17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772" h="1727924">
                    <a:moveTo>
                      <a:pt x="273232" y="479979"/>
                    </a:moveTo>
                    <a:lnTo>
                      <a:pt x="273232" y="0"/>
                    </a:lnTo>
                    <a:lnTo>
                      <a:pt x="0" y="0"/>
                    </a:lnTo>
                    <a:lnTo>
                      <a:pt x="0" y="1727924"/>
                    </a:lnTo>
                    <a:lnTo>
                      <a:pt x="614772" y="1727922"/>
                    </a:lnTo>
                    <a:lnTo>
                      <a:pt x="614772" y="479979"/>
                    </a:lnTo>
                    <a:lnTo>
                      <a:pt x="273232" y="479979"/>
                    </a:lnTo>
                    <a:close/>
                  </a:path>
                </a:pathLst>
              </a:custGeom>
              <a:solidFill>
                <a:srgbClr val="66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355" tIns="39177" rIns="78355" bIns="39177" anchor="ctr"/>
              <a:lstStyle/>
              <a:p>
                <a:pPr algn="ctr">
                  <a:defRPr/>
                </a:pPr>
                <a:endParaRPr lang="zh-CN" altLang="en-US" sz="800">
                  <a:solidFill>
                    <a:srgbClr val="000000"/>
                  </a:solidFill>
                </a:endParaRPr>
              </a:p>
            </p:txBody>
          </p:sp>
          <p:sp>
            <p:nvSpPr>
              <p:cNvPr id="115" name="任意多边形 26"/>
              <p:cNvSpPr/>
              <p:nvPr/>
            </p:nvSpPr>
            <p:spPr bwMode="auto">
              <a:xfrm flipH="1" flipV="1">
                <a:off x="1079624" y="4543221"/>
                <a:ext cx="878171" cy="510447"/>
              </a:xfrm>
              <a:custGeom>
                <a:avLst/>
                <a:gdLst>
                  <a:gd name="connsiteX0" fmla="*/ 2019300 w 2667000"/>
                  <a:gd name="connsiteY0" fmla="*/ 0 h 1150620"/>
                  <a:gd name="connsiteX1" fmla="*/ 2019300 w 2667000"/>
                  <a:gd name="connsiteY1" fmla="*/ 403860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2019300 w 2667000"/>
                  <a:gd name="connsiteY8" fmla="*/ 0 h 1150620"/>
                  <a:gd name="connsiteX0" fmla="*/ 1093101 w 2667000"/>
                  <a:gd name="connsiteY0" fmla="*/ 0 h 1150620"/>
                  <a:gd name="connsiteX1" fmla="*/ 2019300 w 2667000"/>
                  <a:gd name="connsiteY1" fmla="*/ 403860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3600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360040 h 1150620"/>
                  <a:gd name="connsiteX2" fmla="*/ 0 w 2667000"/>
                  <a:gd name="connsiteY2" fmla="*/ 3600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360040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956464 w 2667000"/>
                  <a:gd name="connsiteY0" fmla="*/ 0 h 1150620"/>
                  <a:gd name="connsiteX1" fmla="*/ 1093101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956464 w 2667000"/>
                  <a:gd name="connsiteY8" fmla="*/ 0 h 1150620"/>
                  <a:gd name="connsiteX0" fmla="*/ 956464 w 2667000"/>
                  <a:gd name="connsiteY0" fmla="*/ 0 h 1150620"/>
                  <a:gd name="connsiteX1" fmla="*/ 956464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956464 w 2667000"/>
                  <a:gd name="connsiteY8" fmla="*/ 0 h 1150620"/>
                  <a:gd name="connsiteX0" fmla="*/ 819826 w 2667000"/>
                  <a:gd name="connsiteY0" fmla="*/ 0 h 1150620"/>
                  <a:gd name="connsiteX1" fmla="*/ 956464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150620"/>
                  <a:gd name="connsiteX1" fmla="*/ 819826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150620"/>
                  <a:gd name="connsiteX1" fmla="*/ 819826 w 2667000"/>
                  <a:gd name="connsiteY1" fmla="*/ 432048 h 1150620"/>
                  <a:gd name="connsiteX2" fmla="*/ 0 w 2667000"/>
                  <a:gd name="connsiteY2" fmla="*/ 432048 h 1150620"/>
                  <a:gd name="connsiteX3" fmla="*/ 0 w 2667000"/>
                  <a:gd name="connsiteY3" fmla="*/ 792088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150620"/>
                  <a:gd name="connsiteX1" fmla="*/ 819826 w 2667000"/>
                  <a:gd name="connsiteY1" fmla="*/ 432048 h 1150620"/>
                  <a:gd name="connsiteX2" fmla="*/ 0 w 2667000"/>
                  <a:gd name="connsiteY2" fmla="*/ 432048 h 1150620"/>
                  <a:gd name="connsiteX3" fmla="*/ 0 w 2667000"/>
                  <a:gd name="connsiteY3" fmla="*/ 792088 h 1150620"/>
                  <a:gd name="connsiteX4" fmla="*/ 2667000 w 2667000"/>
                  <a:gd name="connsiteY4" fmla="*/ 71946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223377"/>
                  <a:gd name="connsiteX1" fmla="*/ 819826 w 2667000"/>
                  <a:gd name="connsiteY1" fmla="*/ 432048 h 1223377"/>
                  <a:gd name="connsiteX2" fmla="*/ 0 w 2667000"/>
                  <a:gd name="connsiteY2" fmla="*/ 432048 h 1223377"/>
                  <a:gd name="connsiteX3" fmla="*/ 0 w 2667000"/>
                  <a:gd name="connsiteY3" fmla="*/ 792088 h 1223377"/>
                  <a:gd name="connsiteX4" fmla="*/ 2667000 w 2667000"/>
                  <a:gd name="connsiteY4" fmla="*/ 719460 h 1223377"/>
                  <a:gd name="connsiteX5" fmla="*/ 2667000 w 2667000"/>
                  <a:gd name="connsiteY5" fmla="*/ 1223377 h 1223377"/>
                  <a:gd name="connsiteX6" fmla="*/ 2667000 w 2667000"/>
                  <a:gd name="connsiteY6" fmla="*/ 1150620 h 1223377"/>
                  <a:gd name="connsiteX7" fmla="*/ 2667000 w 2667000"/>
                  <a:gd name="connsiteY7" fmla="*/ 0 h 1223377"/>
                  <a:gd name="connsiteX8" fmla="*/ 819826 w 2667000"/>
                  <a:gd name="connsiteY8" fmla="*/ 0 h 1223377"/>
                  <a:gd name="connsiteX0" fmla="*/ 819826 w 2667000"/>
                  <a:gd name="connsiteY0" fmla="*/ 0 h 1223377"/>
                  <a:gd name="connsiteX1" fmla="*/ 819826 w 2667000"/>
                  <a:gd name="connsiteY1" fmla="*/ 432048 h 1223377"/>
                  <a:gd name="connsiteX2" fmla="*/ 0 w 2667000"/>
                  <a:gd name="connsiteY2" fmla="*/ 432048 h 1223377"/>
                  <a:gd name="connsiteX3" fmla="*/ 0 w 2667000"/>
                  <a:gd name="connsiteY3" fmla="*/ 792088 h 1223377"/>
                  <a:gd name="connsiteX4" fmla="*/ 2667000 w 2667000"/>
                  <a:gd name="connsiteY4" fmla="*/ 791447 h 1223377"/>
                  <a:gd name="connsiteX5" fmla="*/ 2667000 w 2667000"/>
                  <a:gd name="connsiteY5" fmla="*/ 1223377 h 1223377"/>
                  <a:gd name="connsiteX6" fmla="*/ 2667000 w 2667000"/>
                  <a:gd name="connsiteY6" fmla="*/ 1150620 h 1223377"/>
                  <a:gd name="connsiteX7" fmla="*/ 2667000 w 2667000"/>
                  <a:gd name="connsiteY7" fmla="*/ 0 h 1223377"/>
                  <a:gd name="connsiteX8" fmla="*/ 819826 w 2667000"/>
                  <a:gd name="connsiteY8" fmla="*/ 0 h 1223377"/>
                  <a:gd name="connsiteX0" fmla="*/ 819826 w 2667000"/>
                  <a:gd name="connsiteY0" fmla="*/ 0 h 1151388"/>
                  <a:gd name="connsiteX1" fmla="*/ 819826 w 2667000"/>
                  <a:gd name="connsiteY1" fmla="*/ 432048 h 1151388"/>
                  <a:gd name="connsiteX2" fmla="*/ 0 w 2667000"/>
                  <a:gd name="connsiteY2" fmla="*/ 432048 h 1151388"/>
                  <a:gd name="connsiteX3" fmla="*/ 0 w 2667000"/>
                  <a:gd name="connsiteY3" fmla="*/ 792088 h 1151388"/>
                  <a:gd name="connsiteX4" fmla="*/ 2667000 w 2667000"/>
                  <a:gd name="connsiteY4" fmla="*/ 791447 h 1151388"/>
                  <a:gd name="connsiteX5" fmla="*/ 2667000 w 2667000"/>
                  <a:gd name="connsiteY5" fmla="*/ 1151388 h 1151388"/>
                  <a:gd name="connsiteX6" fmla="*/ 2667000 w 2667000"/>
                  <a:gd name="connsiteY6" fmla="*/ 1150620 h 1151388"/>
                  <a:gd name="connsiteX7" fmla="*/ 2667000 w 2667000"/>
                  <a:gd name="connsiteY7" fmla="*/ 0 h 1151388"/>
                  <a:gd name="connsiteX8" fmla="*/ 819826 w 2667000"/>
                  <a:gd name="connsiteY8" fmla="*/ 0 h 1151388"/>
                  <a:gd name="connsiteX0" fmla="*/ 819826 w 3244147"/>
                  <a:gd name="connsiteY0" fmla="*/ 0 h 1151388"/>
                  <a:gd name="connsiteX1" fmla="*/ 819826 w 3244147"/>
                  <a:gd name="connsiteY1" fmla="*/ 432048 h 1151388"/>
                  <a:gd name="connsiteX2" fmla="*/ 0 w 3244147"/>
                  <a:gd name="connsiteY2" fmla="*/ 432048 h 1151388"/>
                  <a:gd name="connsiteX3" fmla="*/ 0 w 3244147"/>
                  <a:gd name="connsiteY3" fmla="*/ 792088 h 1151388"/>
                  <a:gd name="connsiteX4" fmla="*/ 2667000 w 3244147"/>
                  <a:gd name="connsiteY4" fmla="*/ 791447 h 1151388"/>
                  <a:gd name="connsiteX5" fmla="*/ 2667000 w 3244147"/>
                  <a:gd name="connsiteY5" fmla="*/ 1151388 h 1151388"/>
                  <a:gd name="connsiteX6" fmla="*/ 3244147 w 3244147"/>
                  <a:gd name="connsiteY6" fmla="*/ 959959 h 1151388"/>
                  <a:gd name="connsiteX7" fmla="*/ 2667000 w 3244147"/>
                  <a:gd name="connsiteY7" fmla="*/ 0 h 1151388"/>
                  <a:gd name="connsiteX8" fmla="*/ 819826 w 3244147"/>
                  <a:gd name="connsiteY8" fmla="*/ 0 h 1151388"/>
                  <a:gd name="connsiteX0" fmla="*/ 819826 w 2667000"/>
                  <a:gd name="connsiteY0" fmla="*/ 0 h 1151388"/>
                  <a:gd name="connsiteX1" fmla="*/ 819826 w 2667000"/>
                  <a:gd name="connsiteY1" fmla="*/ 432048 h 1151388"/>
                  <a:gd name="connsiteX2" fmla="*/ 0 w 2667000"/>
                  <a:gd name="connsiteY2" fmla="*/ 432048 h 1151388"/>
                  <a:gd name="connsiteX3" fmla="*/ 0 w 2667000"/>
                  <a:gd name="connsiteY3" fmla="*/ 792088 h 1151388"/>
                  <a:gd name="connsiteX4" fmla="*/ 2667000 w 2667000"/>
                  <a:gd name="connsiteY4" fmla="*/ 791447 h 1151388"/>
                  <a:gd name="connsiteX5" fmla="*/ 2667000 w 2667000"/>
                  <a:gd name="connsiteY5" fmla="*/ 1151388 h 1151388"/>
                  <a:gd name="connsiteX6" fmla="*/ 2667000 w 2667000"/>
                  <a:gd name="connsiteY6" fmla="*/ 0 h 1151388"/>
                  <a:gd name="connsiteX7" fmla="*/ 819826 w 2667000"/>
                  <a:gd name="connsiteY7" fmla="*/ 0 h 1151388"/>
                  <a:gd name="connsiteX0" fmla="*/ 819826 w 2667000"/>
                  <a:gd name="connsiteY0" fmla="*/ 0 h 792087"/>
                  <a:gd name="connsiteX1" fmla="*/ 819826 w 2667000"/>
                  <a:gd name="connsiteY1" fmla="*/ 432048 h 792087"/>
                  <a:gd name="connsiteX2" fmla="*/ 0 w 2667000"/>
                  <a:gd name="connsiteY2" fmla="*/ 432048 h 792087"/>
                  <a:gd name="connsiteX3" fmla="*/ 0 w 2667000"/>
                  <a:gd name="connsiteY3" fmla="*/ 792088 h 792087"/>
                  <a:gd name="connsiteX4" fmla="*/ 2667000 w 2667000"/>
                  <a:gd name="connsiteY4" fmla="*/ 791447 h 792087"/>
                  <a:gd name="connsiteX5" fmla="*/ 2667000 w 2667000"/>
                  <a:gd name="connsiteY5" fmla="*/ 0 h 792087"/>
                  <a:gd name="connsiteX6" fmla="*/ 819826 w 2667000"/>
                  <a:gd name="connsiteY6" fmla="*/ 0 h 792087"/>
                  <a:gd name="connsiteX0" fmla="*/ 819826 w 2667000"/>
                  <a:gd name="connsiteY0" fmla="*/ 0 h 792088"/>
                  <a:gd name="connsiteX1" fmla="*/ 819826 w 2667000"/>
                  <a:gd name="connsiteY1" fmla="*/ 432048 h 792088"/>
                  <a:gd name="connsiteX2" fmla="*/ 0 w 2667000"/>
                  <a:gd name="connsiteY2" fmla="*/ 432048 h 792088"/>
                  <a:gd name="connsiteX3" fmla="*/ 0 w 2667000"/>
                  <a:gd name="connsiteY3" fmla="*/ 792088 h 792088"/>
                  <a:gd name="connsiteX4" fmla="*/ 1912623 w 2667000"/>
                  <a:gd name="connsiteY4" fmla="*/ 767967 h 792088"/>
                  <a:gd name="connsiteX5" fmla="*/ 2667000 w 2667000"/>
                  <a:gd name="connsiteY5" fmla="*/ 0 h 792088"/>
                  <a:gd name="connsiteX6" fmla="*/ 819826 w 2667000"/>
                  <a:gd name="connsiteY6" fmla="*/ 0 h 792088"/>
                  <a:gd name="connsiteX0" fmla="*/ 819826 w 1912623"/>
                  <a:gd name="connsiteY0" fmla="*/ 1 h 792089"/>
                  <a:gd name="connsiteX1" fmla="*/ 819826 w 1912623"/>
                  <a:gd name="connsiteY1" fmla="*/ 432049 h 792089"/>
                  <a:gd name="connsiteX2" fmla="*/ 0 w 1912623"/>
                  <a:gd name="connsiteY2" fmla="*/ 432049 h 792089"/>
                  <a:gd name="connsiteX3" fmla="*/ 0 w 1912623"/>
                  <a:gd name="connsiteY3" fmla="*/ 792089 h 792089"/>
                  <a:gd name="connsiteX4" fmla="*/ 1912623 w 1912623"/>
                  <a:gd name="connsiteY4" fmla="*/ 767968 h 792089"/>
                  <a:gd name="connsiteX5" fmla="*/ 1912623 w 1912623"/>
                  <a:gd name="connsiteY5" fmla="*/ 0 h 792089"/>
                  <a:gd name="connsiteX6" fmla="*/ 819826 w 1912623"/>
                  <a:gd name="connsiteY6" fmla="*/ 1 h 792089"/>
                  <a:gd name="connsiteX0" fmla="*/ 819826 w 1912623"/>
                  <a:gd name="connsiteY0" fmla="*/ 1 h 767967"/>
                  <a:gd name="connsiteX1" fmla="*/ 819826 w 1912623"/>
                  <a:gd name="connsiteY1" fmla="*/ 432049 h 767967"/>
                  <a:gd name="connsiteX2" fmla="*/ 0 w 1912623"/>
                  <a:gd name="connsiteY2" fmla="*/ 432049 h 767967"/>
                  <a:gd name="connsiteX3" fmla="*/ 0 w 1912623"/>
                  <a:gd name="connsiteY3" fmla="*/ 767967 h 767967"/>
                  <a:gd name="connsiteX4" fmla="*/ 1912623 w 1912623"/>
                  <a:gd name="connsiteY4" fmla="*/ 767968 h 767967"/>
                  <a:gd name="connsiteX5" fmla="*/ 1912623 w 1912623"/>
                  <a:gd name="connsiteY5" fmla="*/ 0 h 767967"/>
                  <a:gd name="connsiteX6" fmla="*/ 819826 w 1912623"/>
                  <a:gd name="connsiteY6" fmla="*/ 1 h 767967"/>
                  <a:gd name="connsiteX0" fmla="*/ 956442 w 2049239"/>
                  <a:gd name="connsiteY0" fmla="*/ 1 h 767968"/>
                  <a:gd name="connsiteX1" fmla="*/ 956442 w 2049239"/>
                  <a:gd name="connsiteY1" fmla="*/ 432049 h 767968"/>
                  <a:gd name="connsiteX2" fmla="*/ 0 w 2049239"/>
                  <a:gd name="connsiteY2" fmla="*/ 479980 h 767968"/>
                  <a:gd name="connsiteX3" fmla="*/ 136616 w 2049239"/>
                  <a:gd name="connsiteY3" fmla="*/ 767967 h 767968"/>
                  <a:gd name="connsiteX4" fmla="*/ 2049239 w 2049239"/>
                  <a:gd name="connsiteY4" fmla="*/ 767968 h 767968"/>
                  <a:gd name="connsiteX5" fmla="*/ 2049239 w 2049239"/>
                  <a:gd name="connsiteY5" fmla="*/ 0 h 767968"/>
                  <a:gd name="connsiteX6" fmla="*/ 956442 w 2049239"/>
                  <a:gd name="connsiteY6" fmla="*/ 1 h 767968"/>
                  <a:gd name="connsiteX0" fmla="*/ 956442 w 2049239"/>
                  <a:gd name="connsiteY0" fmla="*/ 1 h 767968"/>
                  <a:gd name="connsiteX1" fmla="*/ 956442 w 2049239"/>
                  <a:gd name="connsiteY1" fmla="*/ 432049 h 767968"/>
                  <a:gd name="connsiteX2" fmla="*/ 0 w 2049239"/>
                  <a:gd name="connsiteY2" fmla="*/ 479980 h 767968"/>
                  <a:gd name="connsiteX3" fmla="*/ 0 w 2049239"/>
                  <a:gd name="connsiteY3" fmla="*/ 767967 h 767968"/>
                  <a:gd name="connsiteX4" fmla="*/ 2049239 w 2049239"/>
                  <a:gd name="connsiteY4" fmla="*/ 767968 h 767968"/>
                  <a:gd name="connsiteX5" fmla="*/ 2049239 w 2049239"/>
                  <a:gd name="connsiteY5" fmla="*/ 0 h 767968"/>
                  <a:gd name="connsiteX6" fmla="*/ 956442 w 2049239"/>
                  <a:gd name="connsiteY6" fmla="*/ 1 h 767968"/>
                  <a:gd name="connsiteX0" fmla="*/ 956442 w 2049239"/>
                  <a:gd name="connsiteY0" fmla="*/ 1 h 767968"/>
                  <a:gd name="connsiteX1" fmla="*/ 956312 w 2049239"/>
                  <a:gd name="connsiteY1" fmla="*/ 479980 h 767968"/>
                  <a:gd name="connsiteX2" fmla="*/ 0 w 2049239"/>
                  <a:gd name="connsiteY2" fmla="*/ 479980 h 767968"/>
                  <a:gd name="connsiteX3" fmla="*/ 0 w 2049239"/>
                  <a:gd name="connsiteY3" fmla="*/ 767967 h 767968"/>
                  <a:gd name="connsiteX4" fmla="*/ 2049239 w 2049239"/>
                  <a:gd name="connsiteY4" fmla="*/ 767968 h 767968"/>
                  <a:gd name="connsiteX5" fmla="*/ 2049239 w 2049239"/>
                  <a:gd name="connsiteY5" fmla="*/ 0 h 767968"/>
                  <a:gd name="connsiteX6" fmla="*/ 956442 w 2049239"/>
                  <a:gd name="connsiteY6" fmla="*/ 1 h 767968"/>
                  <a:gd name="connsiteX0" fmla="*/ 819696 w 2049239"/>
                  <a:gd name="connsiteY0" fmla="*/ 0 h 1535932"/>
                  <a:gd name="connsiteX1" fmla="*/ 956312 w 2049239"/>
                  <a:gd name="connsiteY1" fmla="*/ 1247944 h 1535932"/>
                  <a:gd name="connsiteX2" fmla="*/ 0 w 2049239"/>
                  <a:gd name="connsiteY2" fmla="*/ 1247944 h 1535932"/>
                  <a:gd name="connsiteX3" fmla="*/ 0 w 2049239"/>
                  <a:gd name="connsiteY3" fmla="*/ 1535931 h 1535932"/>
                  <a:gd name="connsiteX4" fmla="*/ 2049239 w 2049239"/>
                  <a:gd name="connsiteY4" fmla="*/ 1535932 h 1535932"/>
                  <a:gd name="connsiteX5" fmla="*/ 2049239 w 2049239"/>
                  <a:gd name="connsiteY5" fmla="*/ 767964 h 1535932"/>
                  <a:gd name="connsiteX6" fmla="*/ 819696 w 2049239"/>
                  <a:gd name="connsiteY6" fmla="*/ 0 h 1535932"/>
                  <a:gd name="connsiteX0" fmla="*/ 819696 w 2049239"/>
                  <a:gd name="connsiteY0" fmla="*/ 0 h 1535932"/>
                  <a:gd name="connsiteX1" fmla="*/ 819696 w 2049239"/>
                  <a:gd name="connsiteY1" fmla="*/ 1247944 h 1535932"/>
                  <a:gd name="connsiteX2" fmla="*/ 0 w 2049239"/>
                  <a:gd name="connsiteY2" fmla="*/ 1247944 h 1535932"/>
                  <a:gd name="connsiteX3" fmla="*/ 0 w 2049239"/>
                  <a:gd name="connsiteY3" fmla="*/ 1535931 h 1535932"/>
                  <a:gd name="connsiteX4" fmla="*/ 2049239 w 2049239"/>
                  <a:gd name="connsiteY4" fmla="*/ 1535932 h 1535932"/>
                  <a:gd name="connsiteX5" fmla="*/ 2049239 w 2049239"/>
                  <a:gd name="connsiteY5" fmla="*/ 767964 h 1535932"/>
                  <a:gd name="connsiteX6" fmla="*/ 819696 w 2049239"/>
                  <a:gd name="connsiteY6" fmla="*/ 0 h 1535932"/>
                  <a:gd name="connsiteX0" fmla="*/ 819696 w 2049239"/>
                  <a:gd name="connsiteY0" fmla="*/ 0 h 1535932"/>
                  <a:gd name="connsiteX1" fmla="*/ 819696 w 2049239"/>
                  <a:gd name="connsiteY1" fmla="*/ 1247944 h 1535932"/>
                  <a:gd name="connsiteX2" fmla="*/ 0 w 2049239"/>
                  <a:gd name="connsiteY2" fmla="*/ 1247944 h 1535932"/>
                  <a:gd name="connsiteX3" fmla="*/ 0 w 2049239"/>
                  <a:gd name="connsiteY3" fmla="*/ 1535931 h 1535932"/>
                  <a:gd name="connsiteX4" fmla="*/ 2049239 w 2049239"/>
                  <a:gd name="connsiteY4" fmla="*/ 1535932 h 1535932"/>
                  <a:gd name="connsiteX5" fmla="*/ 2049239 w 2049239"/>
                  <a:gd name="connsiteY5" fmla="*/ 0 h 1535932"/>
                  <a:gd name="connsiteX6" fmla="*/ 819696 w 2049239"/>
                  <a:gd name="connsiteY6" fmla="*/ 0 h 1535932"/>
                  <a:gd name="connsiteX0" fmla="*/ 751388 w 2049239"/>
                  <a:gd name="connsiteY0" fmla="*/ 0 h 2015448"/>
                  <a:gd name="connsiteX1" fmla="*/ 819696 w 2049239"/>
                  <a:gd name="connsiteY1" fmla="*/ 1727460 h 2015448"/>
                  <a:gd name="connsiteX2" fmla="*/ 0 w 2049239"/>
                  <a:gd name="connsiteY2" fmla="*/ 1727460 h 2015448"/>
                  <a:gd name="connsiteX3" fmla="*/ 0 w 2049239"/>
                  <a:gd name="connsiteY3" fmla="*/ 2015447 h 2015448"/>
                  <a:gd name="connsiteX4" fmla="*/ 2049239 w 2049239"/>
                  <a:gd name="connsiteY4" fmla="*/ 2015448 h 2015448"/>
                  <a:gd name="connsiteX5" fmla="*/ 2049239 w 2049239"/>
                  <a:gd name="connsiteY5" fmla="*/ 479516 h 2015448"/>
                  <a:gd name="connsiteX6" fmla="*/ 751388 w 2049239"/>
                  <a:gd name="connsiteY6" fmla="*/ 0 h 2015448"/>
                  <a:gd name="connsiteX0" fmla="*/ 751388 w 2049239"/>
                  <a:gd name="connsiteY0" fmla="*/ 0 h 2015448"/>
                  <a:gd name="connsiteX1" fmla="*/ 751388 w 2049239"/>
                  <a:gd name="connsiteY1" fmla="*/ 1727924 h 2015448"/>
                  <a:gd name="connsiteX2" fmla="*/ 0 w 2049239"/>
                  <a:gd name="connsiteY2" fmla="*/ 1727460 h 2015448"/>
                  <a:gd name="connsiteX3" fmla="*/ 0 w 2049239"/>
                  <a:gd name="connsiteY3" fmla="*/ 2015447 h 2015448"/>
                  <a:gd name="connsiteX4" fmla="*/ 2049239 w 2049239"/>
                  <a:gd name="connsiteY4" fmla="*/ 2015448 h 2015448"/>
                  <a:gd name="connsiteX5" fmla="*/ 2049239 w 2049239"/>
                  <a:gd name="connsiteY5" fmla="*/ 479516 h 2015448"/>
                  <a:gd name="connsiteX6" fmla="*/ 751388 w 2049239"/>
                  <a:gd name="connsiteY6" fmla="*/ 0 h 2015448"/>
                  <a:gd name="connsiteX0" fmla="*/ 751388 w 2049239"/>
                  <a:gd name="connsiteY0" fmla="*/ 0 h 2015448"/>
                  <a:gd name="connsiteX1" fmla="*/ 751388 w 2049239"/>
                  <a:gd name="connsiteY1" fmla="*/ 1727924 h 2015448"/>
                  <a:gd name="connsiteX2" fmla="*/ 0 w 2049239"/>
                  <a:gd name="connsiteY2" fmla="*/ 1727460 h 2015448"/>
                  <a:gd name="connsiteX3" fmla="*/ 0 w 2049239"/>
                  <a:gd name="connsiteY3" fmla="*/ 2015447 h 2015448"/>
                  <a:gd name="connsiteX4" fmla="*/ 2049239 w 2049239"/>
                  <a:gd name="connsiteY4" fmla="*/ 2015448 h 2015448"/>
                  <a:gd name="connsiteX5" fmla="*/ 2049239 w 2049239"/>
                  <a:gd name="connsiteY5" fmla="*/ 1 h 2015448"/>
                  <a:gd name="connsiteX6" fmla="*/ 751388 w 2049239"/>
                  <a:gd name="connsiteY6" fmla="*/ 0 h 2015448"/>
                  <a:gd name="connsiteX0" fmla="*/ 750658 w 2049239"/>
                  <a:gd name="connsiteY0" fmla="*/ 1247944 h 2015447"/>
                  <a:gd name="connsiteX1" fmla="*/ 751388 w 2049239"/>
                  <a:gd name="connsiteY1" fmla="*/ 1727923 h 2015447"/>
                  <a:gd name="connsiteX2" fmla="*/ 0 w 2049239"/>
                  <a:gd name="connsiteY2" fmla="*/ 1727459 h 2015447"/>
                  <a:gd name="connsiteX3" fmla="*/ 0 w 2049239"/>
                  <a:gd name="connsiteY3" fmla="*/ 2015446 h 2015447"/>
                  <a:gd name="connsiteX4" fmla="*/ 2049239 w 2049239"/>
                  <a:gd name="connsiteY4" fmla="*/ 2015447 h 2015447"/>
                  <a:gd name="connsiteX5" fmla="*/ 2049239 w 2049239"/>
                  <a:gd name="connsiteY5" fmla="*/ 0 h 2015447"/>
                  <a:gd name="connsiteX6" fmla="*/ 750658 w 2049239"/>
                  <a:gd name="connsiteY6" fmla="*/ 1247944 h 2015447"/>
                  <a:gd name="connsiteX0" fmla="*/ 750658 w 2049239"/>
                  <a:gd name="connsiteY0" fmla="*/ 1247944 h 2015447"/>
                  <a:gd name="connsiteX1" fmla="*/ 751388 w 2049239"/>
                  <a:gd name="connsiteY1" fmla="*/ 1727923 h 2015447"/>
                  <a:gd name="connsiteX2" fmla="*/ 0 w 2049239"/>
                  <a:gd name="connsiteY2" fmla="*/ 1727459 h 2015447"/>
                  <a:gd name="connsiteX3" fmla="*/ 0 w 2049239"/>
                  <a:gd name="connsiteY3" fmla="*/ 2015446 h 2015447"/>
                  <a:gd name="connsiteX4" fmla="*/ 2049239 w 2049239"/>
                  <a:gd name="connsiteY4" fmla="*/ 2015447 h 2015447"/>
                  <a:gd name="connsiteX5" fmla="*/ 2049239 w 2049239"/>
                  <a:gd name="connsiteY5" fmla="*/ 0 h 2015447"/>
                  <a:gd name="connsiteX6" fmla="*/ 1481857 w 2049239"/>
                  <a:gd name="connsiteY6" fmla="*/ 557720 h 2015447"/>
                  <a:gd name="connsiteX7" fmla="*/ 750658 w 2049239"/>
                  <a:gd name="connsiteY7" fmla="*/ 1247944 h 2015447"/>
                  <a:gd name="connsiteX0" fmla="*/ 750658 w 2049239"/>
                  <a:gd name="connsiteY0" fmla="*/ 1247944 h 2015447"/>
                  <a:gd name="connsiteX1" fmla="*/ 751388 w 2049239"/>
                  <a:gd name="connsiteY1" fmla="*/ 1727923 h 2015447"/>
                  <a:gd name="connsiteX2" fmla="*/ 0 w 2049239"/>
                  <a:gd name="connsiteY2" fmla="*/ 1727459 h 2015447"/>
                  <a:gd name="connsiteX3" fmla="*/ 0 w 2049239"/>
                  <a:gd name="connsiteY3" fmla="*/ 2015446 h 2015447"/>
                  <a:gd name="connsiteX4" fmla="*/ 2049239 w 2049239"/>
                  <a:gd name="connsiteY4" fmla="*/ 2015447 h 2015447"/>
                  <a:gd name="connsiteX5" fmla="*/ 2049239 w 2049239"/>
                  <a:gd name="connsiteY5" fmla="*/ 0 h 2015447"/>
                  <a:gd name="connsiteX6" fmla="*/ 1433738 w 2049239"/>
                  <a:gd name="connsiteY6" fmla="*/ 1247943 h 2015447"/>
                  <a:gd name="connsiteX7" fmla="*/ 750658 w 2049239"/>
                  <a:gd name="connsiteY7" fmla="*/ 1247944 h 2015447"/>
                  <a:gd name="connsiteX0" fmla="*/ 750658 w 2049239"/>
                  <a:gd name="connsiteY0" fmla="*/ 1247944 h 2015447"/>
                  <a:gd name="connsiteX1" fmla="*/ 751388 w 2049239"/>
                  <a:gd name="connsiteY1" fmla="*/ 1727923 h 2015447"/>
                  <a:gd name="connsiteX2" fmla="*/ 0 w 2049239"/>
                  <a:gd name="connsiteY2" fmla="*/ 1727459 h 2015447"/>
                  <a:gd name="connsiteX3" fmla="*/ 0 w 2049239"/>
                  <a:gd name="connsiteY3" fmla="*/ 2015446 h 2015447"/>
                  <a:gd name="connsiteX4" fmla="*/ 2049239 w 2049239"/>
                  <a:gd name="connsiteY4" fmla="*/ 2015447 h 2015447"/>
                  <a:gd name="connsiteX5" fmla="*/ 2049239 w 2049239"/>
                  <a:gd name="connsiteY5" fmla="*/ 0 h 2015447"/>
                  <a:gd name="connsiteX6" fmla="*/ 1834245 w 2049239"/>
                  <a:gd name="connsiteY6" fmla="*/ 443438 h 2015447"/>
                  <a:gd name="connsiteX7" fmla="*/ 1433738 w 2049239"/>
                  <a:gd name="connsiteY7" fmla="*/ 1247943 h 2015447"/>
                  <a:gd name="connsiteX8" fmla="*/ 750658 w 2049239"/>
                  <a:gd name="connsiteY8" fmla="*/ 1247944 h 2015447"/>
                  <a:gd name="connsiteX0" fmla="*/ 750658 w 2049239"/>
                  <a:gd name="connsiteY0" fmla="*/ 1247945 h 2015448"/>
                  <a:gd name="connsiteX1" fmla="*/ 751388 w 2049239"/>
                  <a:gd name="connsiteY1" fmla="*/ 1727924 h 2015448"/>
                  <a:gd name="connsiteX2" fmla="*/ 0 w 2049239"/>
                  <a:gd name="connsiteY2" fmla="*/ 1727460 h 2015448"/>
                  <a:gd name="connsiteX3" fmla="*/ 0 w 2049239"/>
                  <a:gd name="connsiteY3" fmla="*/ 2015447 h 2015448"/>
                  <a:gd name="connsiteX4" fmla="*/ 2049239 w 2049239"/>
                  <a:gd name="connsiteY4" fmla="*/ 2015448 h 2015448"/>
                  <a:gd name="connsiteX5" fmla="*/ 2049239 w 2049239"/>
                  <a:gd name="connsiteY5" fmla="*/ 1 h 2015448"/>
                  <a:gd name="connsiteX6" fmla="*/ 1433738 w 2049239"/>
                  <a:gd name="connsiteY6" fmla="*/ 0 h 2015448"/>
                  <a:gd name="connsiteX7" fmla="*/ 1433738 w 2049239"/>
                  <a:gd name="connsiteY7" fmla="*/ 1247944 h 2015448"/>
                  <a:gd name="connsiteX8" fmla="*/ 750658 w 2049239"/>
                  <a:gd name="connsiteY8" fmla="*/ 1247945 h 2015448"/>
                  <a:gd name="connsiteX0" fmla="*/ 750658 w 2049239"/>
                  <a:gd name="connsiteY0" fmla="*/ 1247945 h 2015448"/>
                  <a:gd name="connsiteX1" fmla="*/ 750658 w 2049239"/>
                  <a:gd name="connsiteY1" fmla="*/ 1439937 h 2015448"/>
                  <a:gd name="connsiteX2" fmla="*/ 0 w 2049239"/>
                  <a:gd name="connsiteY2" fmla="*/ 1727460 h 2015448"/>
                  <a:gd name="connsiteX3" fmla="*/ 0 w 2049239"/>
                  <a:gd name="connsiteY3" fmla="*/ 2015447 h 2015448"/>
                  <a:gd name="connsiteX4" fmla="*/ 2049239 w 2049239"/>
                  <a:gd name="connsiteY4" fmla="*/ 2015448 h 2015448"/>
                  <a:gd name="connsiteX5" fmla="*/ 2049239 w 2049239"/>
                  <a:gd name="connsiteY5" fmla="*/ 1 h 2015448"/>
                  <a:gd name="connsiteX6" fmla="*/ 1433738 w 2049239"/>
                  <a:gd name="connsiteY6" fmla="*/ 0 h 2015448"/>
                  <a:gd name="connsiteX7" fmla="*/ 1433738 w 2049239"/>
                  <a:gd name="connsiteY7" fmla="*/ 1247944 h 2015448"/>
                  <a:gd name="connsiteX8" fmla="*/ 750658 w 2049239"/>
                  <a:gd name="connsiteY8" fmla="*/ 1247945 h 2015448"/>
                  <a:gd name="connsiteX0" fmla="*/ 751387 w 2049968"/>
                  <a:gd name="connsiteY0" fmla="*/ 1247945 h 2015448"/>
                  <a:gd name="connsiteX1" fmla="*/ 751387 w 2049968"/>
                  <a:gd name="connsiteY1" fmla="*/ 1439937 h 2015448"/>
                  <a:gd name="connsiteX2" fmla="*/ 0 w 2049968"/>
                  <a:gd name="connsiteY2" fmla="*/ 1343941 h 2015448"/>
                  <a:gd name="connsiteX3" fmla="*/ 729 w 2049968"/>
                  <a:gd name="connsiteY3" fmla="*/ 2015447 h 2015448"/>
                  <a:gd name="connsiteX4" fmla="*/ 2049968 w 2049968"/>
                  <a:gd name="connsiteY4" fmla="*/ 2015448 h 2015448"/>
                  <a:gd name="connsiteX5" fmla="*/ 2049968 w 2049968"/>
                  <a:gd name="connsiteY5" fmla="*/ 1 h 2015448"/>
                  <a:gd name="connsiteX6" fmla="*/ 1434467 w 2049968"/>
                  <a:gd name="connsiteY6" fmla="*/ 0 h 2015448"/>
                  <a:gd name="connsiteX7" fmla="*/ 1434467 w 2049968"/>
                  <a:gd name="connsiteY7" fmla="*/ 1247944 h 2015448"/>
                  <a:gd name="connsiteX8" fmla="*/ 751387 w 2049968"/>
                  <a:gd name="connsiteY8" fmla="*/ 1247945 h 2015448"/>
                  <a:gd name="connsiteX0" fmla="*/ 751387 w 2049968"/>
                  <a:gd name="connsiteY0" fmla="*/ 1247945 h 2015448"/>
                  <a:gd name="connsiteX1" fmla="*/ 751387 w 2049968"/>
                  <a:gd name="connsiteY1" fmla="*/ 1343941 h 2015448"/>
                  <a:gd name="connsiteX2" fmla="*/ 0 w 2049968"/>
                  <a:gd name="connsiteY2" fmla="*/ 1343941 h 2015448"/>
                  <a:gd name="connsiteX3" fmla="*/ 729 w 2049968"/>
                  <a:gd name="connsiteY3" fmla="*/ 2015447 h 2015448"/>
                  <a:gd name="connsiteX4" fmla="*/ 2049968 w 2049968"/>
                  <a:gd name="connsiteY4" fmla="*/ 2015448 h 2015448"/>
                  <a:gd name="connsiteX5" fmla="*/ 2049968 w 2049968"/>
                  <a:gd name="connsiteY5" fmla="*/ 1 h 2015448"/>
                  <a:gd name="connsiteX6" fmla="*/ 1434467 w 2049968"/>
                  <a:gd name="connsiteY6" fmla="*/ 0 h 2015448"/>
                  <a:gd name="connsiteX7" fmla="*/ 1434467 w 2049968"/>
                  <a:gd name="connsiteY7" fmla="*/ 1247944 h 2015448"/>
                  <a:gd name="connsiteX8" fmla="*/ 751387 w 2049968"/>
                  <a:gd name="connsiteY8" fmla="*/ 1247945 h 2015448"/>
                  <a:gd name="connsiteX0" fmla="*/ 751387 w 2049968"/>
                  <a:gd name="connsiteY0" fmla="*/ 1343941 h 2015448"/>
                  <a:gd name="connsiteX1" fmla="*/ 751387 w 2049968"/>
                  <a:gd name="connsiteY1" fmla="*/ 1343941 h 2015448"/>
                  <a:gd name="connsiteX2" fmla="*/ 0 w 2049968"/>
                  <a:gd name="connsiteY2" fmla="*/ 1343941 h 2015448"/>
                  <a:gd name="connsiteX3" fmla="*/ 729 w 2049968"/>
                  <a:gd name="connsiteY3" fmla="*/ 2015447 h 2015448"/>
                  <a:gd name="connsiteX4" fmla="*/ 2049968 w 2049968"/>
                  <a:gd name="connsiteY4" fmla="*/ 2015448 h 2015448"/>
                  <a:gd name="connsiteX5" fmla="*/ 2049968 w 2049968"/>
                  <a:gd name="connsiteY5" fmla="*/ 1 h 2015448"/>
                  <a:gd name="connsiteX6" fmla="*/ 1434467 w 2049968"/>
                  <a:gd name="connsiteY6" fmla="*/ 0 h 2015448"/>
                  <a:gd name="connsiteX7" fmla="*/ 1434467 w 2049968"/>
                  <a:gd name="connsiteY7" fmla="*/ 1247944 h 2015448"/>
                  <a:gd name="connsiteX8" fmla="*/ 751387 w 2049968"/>
                  <a:gd name="connsiteY8" fmla="*/ 1343941 h 2015448"/>
                  <a:gd name="connsiteX0" fmla="*/ 751387 w 2049968"/>
                  <a:gd name="connsiteY0" fmla="*/ 1343941 h 2015448"/>
                  <a:gd name="connsiteX1" fmla="*/ 751387 w 2049968"/>
                  <a:gd name="connsiteY1" fmla="*/ 1343941 h 2015448"/>
                  <a:gd name="connsiteX2" fmla="*/ 0 w 2049968"/>
                  <a:gd name="connsiteY2" fmla="*/ 1343941 h 2015448"/>
                  <a:gd name="connsiteX3" fmla="*/ 729 w 2049968"/>
                  <a:gd name="connsiteY3" fmla="*/ 2015447 h 2015448"/>
                  <a:gd name="connsiteX4" fmla="*/ 2049968 w 2049968"/>
                  <a:gd name="connsiteY4" fmla="*/ 2015448 h 2015448"/>
                  <a:gd name="connsiteX5" fmla="*/ 2049968 w 2049968"/>
                  <a:gd name="connsiteY5" fmla="*/ 1 h 2015448"/>
                  <a:gd name="connsiteX6" fmla="*/ 1434467 w 2049968"/>
                  <a:gd name="connsiteY6" fmla="*/ 0 h 2015448"/>
                  <a:gd name="connsiteX7" fmla="*/ 1434467 w 2049968"/>
                  <a:gd name="connsiteY7" fmla="*/ 1343941 h 2015448"/>
                  <a:gd name="connsiteX8" fmla="*/ 751387 w 2049968"/>
                  <a:gd name="connsiteY8" fmla="*/ 1343941 h 2015448"/>
                  <a:gd name="connsiteX0" fmla="*/ 750658 w 2049239"/>
                  <a:gd name="connsiteY0" fmla="*/ 1343941 h 2015448"/>
                  <a:gd name="connsiteX1" fmla="*/ 750658 w 2049239"/>
                  <a:gd name="connsiteY1" fmla="*/ 1343941 h 2015448"/>
                  <a:gd name="connsiteX2" fmla="*/ 0 w 2049239"/>
                  <a:gd name="connsiteY2" fmla="*/ 1439474 h 2015448"/>
                  <a:gd name="connsiteX3" fmla="*/ 0 w 2049239"/>
                  <a:gd name="connsiteY3" fmla="*/ 2015447 h 2015448"/>
                  <a:gd name="connsiteX4" fmla="*/ 2049239 w 2049239"/>
                  <a:gd name="connsiteY4" fmla="*/ 2015448 h 2015448"/>
                  <a:gd name="connsiteX5" fmla="*/ 2049239 w 2049239"/>
                  <a:gd name="connsiteY5" fmla="*/ 1 h 2015448"/>
                  <a:gd name="connsiteX6" fmla="*/ 1433738 w 2049239"/>
                  <a:gd name="connsiteY6" fmla="*/ 0 h 2015448"/>
                  <a:gd name="connsiteX7" fmla="*/ 1433738 w 2049239"/>
                  <a:gd name="connsiteY7" fmla="*/ 1343941 h 2015448"/>
                  <a:gd name="connsiteX8" fmla="*/ 750658 w 2049239"/>
                  <a:gd name="connsiteY8" fmla="*/ 1343941 h 2015448"/>
                  <a:gd name="connsiteX0" fmla="*/ 341540 w 2049239"/>
                  <a:gd name="connsiteY0" fmla="*/ 1439474 h 2015448"/>
                  <a:gd name="connsiteX1" fmla="*/ 750658 w 2049239"/>
                  <a:gd name="connsiteY1" fmla="*/ 1343941 h 2015448"/>
                  <a:gd name="connsiteX2" fmla="*/ 0 w 2049239"/>
                  <a:gd name="connsiteY2" fmla="*/ 1439474 h 2015448"/>
                  <a:gd name="connsiteX3" fmla="*/ 0 w 2049239"/>
                  <a:gd name="connsiteY3" fmla="*/ 2015447 h 2015448"/>
                  <a:gd name="connsiteX4" fmla="*/ 2049239 w 2049239"/>
                  <a:gd name="connsiteY4" fmla="*/ 2015448 h 2015448"/>
                  <a:gd name="connsiteX5" fmla="*/ 2049239 w 2049239"/>
                  <a:gd name="connsiteY5" fmla="*/ 1 h 2015448"/>
                  <a:gd name="connsiteX6" fmla="*/ 1433738 w 2049239"/>
                  <a:gd name="connsiteY6" fmla="*/ 0 h 2015448"/>
                  <a:gd name="connsiteX7" fmla="*/ 1433738 w 2049239"/>
                  <a:gd name="connsiteY7" fmla="*/ 1343941 h 2015448"/>
                  <a:gd name="connsiteX8" fmla="*/ 341540 w 2049239"/>
                  <a:gd name="connsiteY8" fmla="*/ 1439474 h 2015448"/>
                  <a:gd name="connsiteX0" fmla="*/ 1024619 w 2049239"/>
                  <a:gd name="connsiteY0" fmla="*/ 1439474 h 2015448"/>
                  <a:gd name="connsiteX1" fmla="*/ 750658 w 2049239"/>
                  <a:gd name="connsiteY1" fmla="*/ 1343941 h 2015448"/>
                  <a:gd name="connsiteX2" fmla="*/ 0 w 2049239"/>
                  <a:gd name="connsiteY2" fmla="*/ 1439474 h 2015448"/>
                  <a:gd name="connsiteX3" fmla="*/ 0 w 2049239"/>
                  <a:gd name="connsiteY3" fmla="*/ 2015447 h 2015448"/>
                  <a:gd name="connsiteX4" fmla="*/ 2049239 w 2049239"/>
                  <a:gd name="connsiteY4" fmla="*/ 2015448 h 2015448"/>
                  <a:gd name="connsiteX5" fmla="*/ 2049239 w 2049239"/>
                  <a:gd name="connsiteY5" fmla="*/ 1 h 2015448"/>
                  <a:gd name="connsiteX6" fmla="*/ 1433738 w 2049239"/>
                  <a:gd name="connsiteY6" fmla="*/ 0 h 2015448"/>
                  <a:gd name="connsiteX7" fmla="*/ 1433738 w 2049239"/>
                  <a:gd name="connsiteY7" fmla="*/ 1343941 h 2015448"/>
                  <a:gd name="connsiteX8" fmla="*/ 1024619 w 2049239"/>
                  <a:gd name="connsiteY8" fmla="*/ 1439474 h 2015448"/>
                  <a:gd name="connsiteX0" fmla="*/ 1024619 w 2049239"/>
                  <a:gd name="connsiteY0" fmla="*/ 1439474 h 2015448"/>
                  <a:gd name="connsiteX1" fmla="*/ 341540 w 2049239"/>
                  <a:gd name="connsiteY1" fmla="*/ 1439474 h 2015448"/>
                  <a:gd name="connsiteX2" fmla="*/ 0 w 2049239"/>
                  <a:gd name="connsiteY2" fmla="*/ 1439474 h 2015448"/>
                  <a:gd name="connsiteX3" fmla="*/ 0 w 2049239"/>
                  <a:gd name="connsiteY3" fmla="*/ 2015447 h 2015448"/>
                  <a:gd name="connsiteX4" fmla="*/ 2049239 w 2049239"/>
                  <a:gd name="connsiteY4" fmla="*/ 2015448 h 2015448"/>
                  <a:gd name="connsiteX5" fmla="*/ 2049239 w 2049239"/>
                  <a:gd name="connsiteY5" fmla="*/ 1 h 2015448"/>
                  <a:gd name="connsiteX6" fmla="*/ 1433738 w 2049239"/>
                  <a:gd name="connsiteY6" fmla="*/ 0 h 2015448"/>
                  <a:gd name="connsiteX7" fmla="*/ 1433738 w 2049239"/>
                  <a:gd name="connsiteY7" fmla="*/ 1343941 h 2015448"/>
                  <a:gd name="connsiteX8" fmla="*/ 1024619 w 2049239"/>
                  <a:gd name="connsiteY8" fmla="*/ 1439474 h 2015448"/>
                  <a:gd name="connsiteX0" fmla="*/ 1024619 w 2049239"/>
                  <a:gd name="connsiteY0" fmla="*/ 1439474 h 2015448"/>
                  <a:gd name="connsiteX1" fmla="*/ 695533 w 2049239"/>
                  <a:gd name="connsiteY1" fmla="*/ 1433757 h 2015448"/>
                  <a:gd name="connsiteX2" fmla="*/ 341540 w 2049239"/>
                  <a:gd name="connsiteY2" fmla="*/ 1439474 h 2015448"/>
                  <a:gd name="connsiteX3" fmla="*/ 0 w 2049239"/>
                  <a:gd name="connsiteY3" fmla="*/ 1439474 h 2015448"/>
                  <a:gd name="connsiteX4" fmla="*/ 0 w 2049239"/>
                  <a:gd name="connsiteY4" fmla="*/ 2015447 h 2015448"/>
                  <a:gd name="connsiteX5" fmla="*/ 2049239 w 2049239"/>
                  <a:gd name="connsiteY5" fmla="*/ 2015448 h 2015448"/>
                  <a:gd name="connsiteX6" fmla="*/ 2049239 w 2049239"/>
                  <a:gd name="connsiteY6" fmla="*/ 1 h 2015448"/>
                  <a:gd name="connsiteX7" fmla="*/ 1433738 w 2049239"/>
                  <a:gd name="connsiteY7" fmla="*/ 0 h 2015448"/>
                  <a:gd name="connsiteX8" fmla="*/ 1433738 w 2049239"/>
                  <a:gd name="connsiteY8" fmla="*/ 1343941 h 2015448"/>
                  <a:gd name="connsiteX9" fmla="*/ 1024619 w 2049239"/>
                  <a:gd name="connsiteY9" fmla="*/ 1439474 h 2015448"/>
                  <a:gd name="connsiteX0" fmla="*/ 1024619 w 2049239"/>
                  <a:gd name="connsiteY0" fmla="*/ 1439474 h 2015448"/>
                  <a:gd name="connsiteX1" fmla="*/ 341540 w 2049239"/>
                  <a:gd name="connsiteY1" fmla="*/ 959496 h 2015448"/>
                  <a:gd name="connsiteX2" fmla="*/ 341540 w 2049239"/>
                  <a:gd name="connsiteY2" fmla="*/ 1439474 h 2015448"/>
                  <a:gd name="connsiteX3" fmla="*/ 0 w 2049239"/>
                  <a:gd name="connsiteY3" fmla="*/ 1439474 h 2015448"/>
                  <a:gd name="connsiteX4" fmla="*/ 0 w 2049239"/>
                  <a:gd name="connsiteY4" fmla="*/ 2015447 h 2015448"/>
                  <a:gd name="connsiteX5" fmla="*/ 2049239 w 2049239"/>
                  <a:gd name="connsiteY5" fmla="*/ 2015448 h 2015448"/>
                  <a:gd name="connsiteX6" fmla="*/ 2049239 w 2049239"/>
                  <a:gd name="connsiteY6" fmla="*/ 1 h 2015448"/>
                  <a:gd name="connsiteX7" fmla="*/ 1433738 w 2049239"/>
                  <a:gd name="connsiteY7" fmla="*/ 0 h 2015448"/>
                  <a:gd name="connsiteX8" fmla="*/ 1433738 w 2049239"/>
                  <a:gd name="connsiteY8" fmla="*/ 1343941 h 2015448"/>
                  <a:gd name="connsiteX9" fmla="*/ 1024619 w 2049239"/>
                  <a:gd name="connsiteY9" fmla="*/ 1439474 h 2015448"/>
                  <a:gd name="connsiteX0" fmla="*/ 1024619 w 2049239"/>
                  <a:gd name="connsiteY0" fmla="*/ 1439474 h 2015448"/>
                  <a:gd name="connsiteX1" fmla="*/ 806481 w 2049239"/>
                  <a:gd name="connsiteY1" fmla="*/ 1292012 h 2015448"/>
                  <a:gd name="connsiteX2" fmla="*/ 341540 w 2049239"/>
                  <a:gd name="connsiteY2" fmla="*/ 959496 h 2015448"/>
                  <a:gd name="connsiteX3" fmla="*/ 341540 w 2049239"/>
                  <a:gd name="connsiteY3" fmla="*/ 1439474 h 2015448"/>
                  <a:gd name="connsiteX4" fmla="*/ 0 w 2049239"/>
                  <a:gd name="connsiteY4" fmla="*/ 1439474 h 2015448"/>
                  <a:gd name="connsiteX5" fmla="*/ 0 w 2049239"/>
                  <a:gd name="connsiteY5" fmla="*/ 2015447 h 2015448"/>
                  <a:gd name="connsiteX6" fmla="*/ 2049239 w 2049239"/>
                  <a:gd name="connsiteY6" fmla="*/ 2015448 h 2015448"/>
                  <a:gd name="connsiteX7" fmla="*/ 2049239 w 2049239"/>
                  <a:gd name="connsiteY7" fmla="*/ 1 h 2015448"/>
                  <a:gd name="connsiteX8" fmla="*/ 1433738 w 2049239"/>
                  <a:gd name="connsiteY8" fmla="*/ 0 h 2015448"/>
                  <a:gd name="connsiteX9" fmla="*/ 1433738 w 2049239"/>
                  <a:gd name="connsiteY9" fmla="*/ 1343941 h 2015448"/>
                  <a:gd name="connsiteX10" fmla="*/ 1024619 w 2049239"/>
                  <a:gd name="connsiteY10" fmla="*/ 1439474 h 2015448"/>
                  <a:gd name="connsiteX0" fmla="*/ 1024619 w 2049239"/>
                  <a:gd name="connsiteY0" fmla="*/ 1439474 h 2015448"/>
                  <a:gd name="connsiteX1" fmla="*/ 1092927 w 2049239"/>
                  <a:gd name="connsiteY1" fmla="*/ 959496 h 2015448"/>
                  <a:gd name="connsiteX2" fmla="*/ 341540 w 2049239"/>
                  <a:gd name="connsiteY2" fmla="*/ 959496 h 2015448"/>
                  <a:gd name="connsiteX3" fmla="*/ 341540 w 2049239"/>
                  <a:gd name="connsiteY3" fmla="*/ 1439474 h 2015448"/>
                  <a:gd name="connsiteX4" fmla="*/ 0 w 2049239"/>
                  <a:gd name="connsiteY4" fmla="*/ 1439474 h 2015448"/>
                  <a:gd name="connsiteX5" fmla="*/ 0 w 2049239"/>
                  <a:gd name="connsiteY5" fmla="*/ 2015447 h 2015448"/>
                  <a:gd name="connsiteX6" fmla="*/ 2049239 w 2049239"/>
                  <a:gd name="connsiteY6" fmla="*/ 2015448 h 2015448"/>
                  <a:gd name="connsiteX7" fmla="*/ 2049239 w 2049239"/>
                  <a:gd name="connsiteY7" fmla="*/ 1 h 2015448"/>
                  <a:gd name="connsiteX8" fmla="*/ 1433738 w 2049239"/>
                  <a:gd name="connsiteY8" fmla="*/ 0 h 2015448"/>
                  <a:gd name="connsiteX9" fmla="*/ 1433738 w 2049239"/>
                  <a:gd name="connsiteY9" fmla="*/ 1343941 h 2015448"/>
                  <a:gd name="connsiteX10" fmla="*/ 1024619 w 2049239"/>
                  <a:gd name="connsiteY10" fmla="*/ 1439474 h 2015448"/>
                  <a:gd name="connsiteX0" fmla="*/ 1092927 w 2049239"/>
                  <a:gd name="connsiteY0" fmla="*/ 1439474 h 2015448"/>
                  <a:gd name="connsiteX1" fmla="*/ 1092927 w 2049239"/>
                  <a:gd name="connsiteY1" fmla="*/ 959496 h 2015448"/>
                  <a:gd name="connsiteX2" fmla="*/ 341540 w 2049239"/>
                  <a:gd name="connsiteY2" fmla="*/ 959496 h 2015448"/>
                  <a:gd name="connsiteX3" fmla="*/ 341540 w 2049239"/>
                  <a:gd name="connsiteY3" fmla="*/ 1439474 h 2015448"/>
                  <a:gd name="connsiteX4" fmla="*/ 0 w 2049239"/>
                  <a:gd name="connsiteY4" fmla="*/ 1439474 h 2015448"/>
                  <a:gd name="connsiteX5" fmla="*/ 0 w 2049239"/>
                  <a:gd name="connsiteY5" fmla="*/ 2015447 h 2015448"/>
                  <a:gd name="connsiteX6" fmla="*/ 2049239 w 2049239"/>
                  <a:gd name="connsiteY6" fmla="*/ 2015448 h 2015448"/>
                  <a:gd name="connsiteX7" fmla="*/ 2049239 w 2049239"/>
                  <a:gd name="connsiteY7" fmla="*/ 1 h 2015448"/>
                  <a:gd name="connsiteX8" fmla="*/ 1433738 w 2049239"/>
                  <a:gd name="connsiteY8" fmla="*/ 0 h 2015448"/>
                  <a:gd name="connsiteX9" fmla="*/ 1433738 w 2049239"/>
                  <a:gd name="connsiteY9" fmla="*/ 1343941 h 2015448"/>
                  <a:gd name="connsiteX10" fmla="*/ 1092927 w 2049239"/>
                  <a:gd name="connsiteY10" fmla="*/ 1439474 h 2015448"/>
                  <a:gd name="connsiteX0" fmla="*/ 1092927 w 2049239"/>
                  <a:gd name="connsiteY0" fmla="*/ 1439474 h 2015448"/>
                  <a:gd name="connsiteX1" fmla="*/ 1092927 w 2049239"/>
                  <a:gd name="connsiteY1" fmla="*/ 959496 h 2015448"/>
                  <a:gd name="connsiteX2" fmla="*/ 341540 w 2049239"/>
                  <a:gd name="connsiteY2" fmla="*/ 959496 h 2015448"/>
                  <a:gd name="connsiteX3" fmla="*/ 341540 w 2049239"/>
                  <a:gd name="connsiteY3" fmla="*/ 1439474 h 2015448"/>
                  <a:gd name="connsiteX4" fmla="*/ 0 w 2049239"/>
                  <a:gd name="connsiteY4" fmla="*/ 1439474 h 2015448"/>
                  <a:gd name="connsiteX5" fmla="*/ 0 w 2049239"/>
                  <a:gd name="connsiteY5" fmla="*/ 2015447 h 2015448"/>
                  <a:gd name="connsiteX6" fmla="*/ 2049239 w 2049239"/>
                  <a:gd name="connsiteY6" fmla="*/ 2015448 h 2015448"/>
                  <a:gd name="connsiteX7" fmla="*/ 2049239 w 2049239"/>
                  <a:gd name="connsiteY7" fmla="*/ 1 h 2015448"/>
                  <a:gd name="connsiteX8" fmla="*/ 1433738 w 2049239"/>
                  <a:gd name="connsiteY8" fmla="*/ 0 h 2015448"/>
                  <a:gd name="connsiteX9" fmla="*/ 1434467 w 2049239"/>
                  <a:gd name="connsiteY9" fmla="*/ 1439474 h 2015448"/>
                  <a:gd name="connsiteX10" fmla="*/ 1092927 w 2049239"/>
                  <a:gd name="connsiteY10" fmla="*/ 1439474 h 2015448"/>
                  <a:gd name="connsiteX0" fmla="*/ 1092927 w 2049239"/>
                  <a:gd name="connsiteY0" fmla="*/ 1439473 h 2015447"/>
                  <a:gd name="connsiteX1" fmla="*/ 1092927 w 2049239"/>
                  <a:gd name="connsiteY1" fmla="*/ 959495 h 2015447"/>
                  <a:gd name="connsiteX2" fmla="*/ 341540 w 2049239"/>
                  <a:gd name="connsiteY2" fmla="*/ 959495 h 2015447"/>
                  <a:gd name="connsiteX3" fmla="*/ 341540 w 2049239"/>
                  <a:gd name="connsiteY3" fmla="*/ 1439473 h 2015447"/>
                  <a:gd name="connsiteX4" fmla="*/ 0 w 2049239"/>
                  <a:gd name="connsiteY4" fmla="*/ 1439473 h 2015447"/>
                  <a:gd name="connsiteX5" fmla="*/ 0 w 2049239"/>
                  <a:gd name="connsiteY5" fmla="*/ 2015446 h 2015447"/>
                  <a:gd name="connsiteX6" fmla="*/ 2049239 w 2049239"/>
                  <a:gd name="connsiteY6" fmla="*/ 2015447 h 2015447"/>
                  <a:gd name="connsiteX7" fmla="*/ 2049239 w 2049239"/>
                  <a:gd name="connsiteY7" fmla="*/ 0 h 2015447"/>
                  <a:gd name="connsiteX8" fmla="*/ 1434467 w 2049239"/>
                  <a:gd name="connsiteY8" fmla="*/ 2015447 h 2015447"/>
                  <a:gd name="connsiteX9" fmla="*/ 1434467 w 2049239"/>
                  <a:gd name="connsiteY9" fmla="*/ 1439473 h 2015447"/>
                  <a:gd name="connsiteX10" fmla="*/ 1092927 w 2049239"/>
                  <a:gd name="connsiteY10" fmla="*/ 1439473 h 2015447"/>
                  <a:gd name="connsiteX0" fmla="*/ 1092927 w 2049239"/>
                  <a:gd name="connsiteY0" fmla="*/ 479979 h 1055953"/>
                  <a:gd name="connsiteX1" fmla="*/ 1092927 w 2049239"/>
                  <a:gd name="connsiteY1" fmla="*/ 1 h 1055953"/>
                  <a:gd name="connsiteX2" fmla="*/ 341540 w 2049239"/>
                  <a:gd name="connsiteY2" fmla="*/ 1 h 1055953"/>
                  <a:gd name="connsiteX3" fmla="*/ 341540 w 2049239"/>
                  <a:gd name="connsiteY3" fmla="*/ 479979 h 1055953"/>
                  <a:gd name="connsiteX4" fmla="*/ 0 w 2049239"/>
                  <a:gd name="connsiteY4" fmla="*/ 479979 h 1055953"/>
                  <a:gd name="connsiteX5" fmla="*/ 0 w 2049239"/>
                  <a:gd name="connsiteY5" fmla="*/ 1055952 h 1055953"/>
                  <a:gd name="connsiteX6" fmla="*/ 2049239 w 2049239"/>
                  <a:gd name="connsiteY6" fmla="*/ 1055953 h 1055953"/>
                  <a:gd name="connsiteX7" fmla="*/ 1434467 w 2049239"/>
                  <a:gd name="connsiteY7" fmla="*/ 1055953 h 1055953"/>
                  <a:gd name="connsiteX8" fmla="*/ 1434467 w 2049239"/>
                  <a:gd name="connsiteY8" fmla="*/ 479979 h 1055953"/>
                  <a:gd name="connsiteX9" fmla="*/ 1092927 w 2049239"/>
                  <a:gd name="connsiteY9" fmla="*/ 479979 h 1055953"/>
                  <a:gd name="connsiteX0" fmla="*/ 1092927 w 1434467"/>
                  <a:gd name="connsiteY0" fmla="*/ 479978 h 1055952"/>
                  <a:gd name="connsiteX1" fmla="*/ 1092927 w 1434467"/>
                  <a:gd name="connsiteY1" fmla="*/ 0 h 1055952"/>
                  <a:gd name="connsiteX2" fmla="*/ 341540 w 1434467"/>
                  <a:gd name="connsiteY2" fmla="*/ 0 h 1055952"/>
                  <a:gd name="connsiteX3" fmla="*/ 341540 w 1434467"/>
                  <a:gd name="connsiteY3" fmla="*/ 479978 h 1055952"/>
                  <a:gd name="connsiteX4" fmla="*/ 0 w 1434467"/>
                  <a:gd name="connsiteY4" fmla="*/ 479978 h 1055952"/>
                  <a:gd name="connsiteX5" fmla="*/ 0 w 1434467"/>
                  <a:gd name="connsiteY5" fmla="*/ 1055951 h 1055952"/>
                  <a:gd name="connsiteX6" fmla="*/ 1434467 w 1434467"/>
                  <a:gd name="connsiteY6" fmla="*/ 1055952 h 1055952"/>
                  <a:gd name="connsiteX7" fmla="*/ 1434467 w 1434467"/>
                  <a:gd name="connsiteY7" fmla="*/ 479978 h 1055952"/>
                  <a:gd name="connsiteX8" fmla="*/ 1092927 w 1434467"/>
                  <a:gd name="connsiteY8" fmla="*/ 479978 h 1055952"/>
                  <a:gd name="connsiteX0" fmla="*/ 1092927 w 1502775"/>
                  <a:gd name="connsiteY0" fmla="*/ 479978 h 1055951"/>
                  <a:gd name="connsiteX1" fmla="*/ 1092927 w 1502775"/>
                  <a:gd name="connsiteY1" fmla="*/ 0 h 1055951"/>
                  <a:gd name="connsiteX2" fmla="*/ 341540 w 1502775"/>
                  <a:gd name="connsiteY2" fmla="*/ 0 h 1055951"/>
                  <a:gd name="connsiteX3" fmla="*/ 341540 w 1502775"/>
                  <a:gd name="connsiteY3" fmla="*/ 479978 h 1055951"/>
                  <a:gd name="connsiteX4" fmla="*/ 0 w 1502775"/>
                  <a:gd name="connsiteY4" fmla="*/ 479978 h 1055951"/>
                  <a:gd name="connsiteX5" fmla="*/ 0 w 1502775"/>
                  <a:gd name="connsiteY5" fmla="*/ 1055951 h 1055951"/>
                  <a:gd name="connsiteX6" fmla="*/ 1502775 w 1502775"/>
                  <a:gd name="connsiteY6" fmla="*/ 1055949 h 1055951"/>
                  <a:gd name="connsiteX7" fmla="*/ 1434467 w 1502775"/>
                  <a:gd name="connsiteY7" fmla="*/ 479978 h 1055951"/>
                  <a:gd name="connsiteX8" fmla="*/ 1092927 w 1502775"/>
                  <a:gd name="connsiteY8" fmla="*/ 479978 h 1055951"/>
                  <a:gd name="connsiteX0" fmla="*/ 1092927 w 1502775"/>
                  <a:gd name="connsiteY0" fmla="*/ 479978 h 1055951"/>
                  <a:gd name="connsiteX1" fmla="*/ 1092927 w 1502775"/>
                  <a:gd name="connsiteY1" fmla="*/ 0 h 1055951"/>
                  <a:gd name="connsiteX2" fmla="*/ 341540 w 1502775"/>
                  <a:gd name="connsiteY2" fmla="*/ 0 h 1055951"/>
                  <a:gd name="connsiteX3" fmla="*/ 341540 w 1502775"/>
                  <a:gd name="connsiteY3" fmla="*/ 479978 h 1055951"/>
                  <a:gd name="connsiteX4" fmla="*/ 0 w 1502775"/>
                  <a:gd name="connsiteY4" fmla="*/ 479978 h 1055951"/>
                  <a:gd name="connsiteX5" fmla="*/ 0 w 1502775"/>
                  <a:gd name="connsiteY5" fmla="*/ 1055951 h 1055951"/>
                  <a:gd name="connsiteX6" fmla="*/ 1502775 w 1502775"/>
                  <a:gd name="connsiteY6" fmla="*/ 1055949 h 1055951"/>
                  <a:gd name="connsiteX7" fmla="*/ 1502775 w 1502775"/>
                  <a:gd name="connsiteY7" fmla="*/ 479976 h 1055951"/>
                  <a:gd name="connsiteX8" fmla="*/ 1092927 w 1502775"/>
                  <a:gd name="connsiteY8" fmla="*/ 479978 h 105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775" h="1055951">
                    <a:moveTo>
                      <a:pt x="1092927" y="479978"/>
                    </a:moveTo>
                    <a:lnTo>
                      <a:pt x="1092927" y="0"/>
                    </a:lnTo>
                    <a:lnTo>
                      <a:pt x="341540" y="0"/>
                    </a:lnTo>
                    <a:lnTo>
                      <a:pt x="341540" y="479978"/>
                    </a:lnTo>
                    <a:lnTo>
                      <a:pt x="0" y="479978"/>
                    </a:lnTo>
                    <a:lnTo>
                      <a:pt x="0" y="1055951"/>
                    </a:lnTo>
                    <a:lnTo>
                      <a:pt x="1502775" y="1055949"/>
                    </a:lnTo>
                    <a:lnTo>
                      <a:pt x="1502775" y="479976"/>
                    </a:lnTo>
                    <a:lnTo>
                      <a:pt x="1092927" y="479978"/>
                    </a:lnTo>
                    <a:close/>
                  </a:path>
                </a:pathLst>
              </a:custGeom>
              <a:solidFill>
                <a:srgbClr val="66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355" tIns="39177" rIns="78355" bIns="39177" anchor="ctr"/>
              <a:lstStyle/>
              <a:p>
                <a:pPr algn="ctr">
                  <a:defRPr/>
                </a:pPr>
                <a:endParaRPr lang="zh-CN" altLang="en-US" sz="800">
                  <a:solidFill>
                    <a:srgbClr val="000000"/>
                  </a:solidFill>
                </a:endParaRPr>
              </a:p>
            </p:txBody>
          </p:sp>
          <p:sp>
            <p:nvSpPr>
              <p:cNvPr id="116" name="Rectangle 13"/>
              <p:cNvSpPr/>
              <p:nvPr/>
            </p:nvSpPr>
            <p:spPr bwMode="auto">
              <a:xfrm>
                <a:off x="1079624" y="4682435"/>
                <a:ext cx="878171" cy="232022"/>
              </a:xfrm>
              <a:prstGeom prst="rect">
                <a:avLst/>
              </a:prstGeom>
              <a:no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800" b="1" dirty="0" smtClean="0">
                    <a:solidFill>
                      <a:srgbClr val="000000"/>
                    </a:solidFill>
                    <a:latin typeface="+mn-lt"/>
                  </a:rPr>
                  <a:t>Transport-</a:t>
                </a:r>
              </a:p>
              <a:p>
                <a:pPr algn="ctr" eaLnBrk="0" hangingPunct="0">
                  <a:defRPr/>
                </a:pPr>
                <a:r>
                  <a:rPr lang="en-US" sz="800" b="1" dirty="0" smtClean="0">
                    <a:solidFill>
                      <a:srgbClr val="000000"/>
                    </a:solidFill>
                    <a:latin typeface="+mn-lt"/>
                  </a:rPr>
                  <a:t>LSP</a:t>
                </a:r>
                <a:endParaRPr lang="en-US" sz="800" b="1" dirty="0">
                  <a:solidFill>
                    <a:srgbClr val="000000"/>
                  </a:solidFill>
                  <a:latin typeface="+mn-lt"/>
                </a:endParaRPr>
              </a:p>
            </p:txBody>
          </p:sp>
          <p:sp>
            <p:nvSpPr>
              <p:cNvPr id="117" name="Freeform 25"/>
              <p:cNvSpPr>
                <a:spLocks/>
              </p:cNvSpPr>
              <p:nvPr/>
            </p:nvSpPr>
            <p:spPr bwMode="auto">
              <a:xfrm flipH="1" flipV="1">
                <a:off x="1442" y="3837700"/>
                <a:ext cx="2894911" cy="1912035"/>
              </a:xfrm>
              <a:custGeom>
                <a:avLst/>
                <a:gdLst>
                  <a:gd name="T0" fmla="*/ 0 w 1189944"/>
                  <a:gd name="T1" fmla="*/ 0 h 4417736"/>
                  <a:gd name="T2" fmla="*/ 2147483647 w 1189944"/>
                  <a:gd name="T3" fmla="*/ 0 h 4417736"/>
                  <a:gd name="T4" fmla="*/ 2147483647 w 1189944"/>
                  <a:gd name="T5" fmla="*/ 3267 h 4417736"/>
                  <a:gd name="T6" fmla="*/ 2147483647 w 1189944"/>
                  <a:gd name="T7" fmla="*/ 3267 h 4417736"/>
                  <a:gd name="T8" fmla="*/ 2147483647 w 1189944"/>
                  <a:gd name="T9" fmla="*/ 7539 h 4417736"/>
                  <a:gd name="T10" fmla="*/ 0 w 1189944"/>
                  <a:gd name="T11" fmla="*/ 7539 h 4417736"/>
                  <a:gd name="T12" fmla="*/ 0 w 1189944"/>
                  <a:gd name="T13" fmla="*/ 0 h 4417736"/>
                  <a:gd name="T14" fmla="*/ 0 60000 65536"/>
                  <a:gd name="T15" fmla="*/ 0 60000 65536"/>
                  <a:gd name="T16" fmla="*/ 0 60000 65536"/>
                  <a:gd name="T17" fmla="*/ 0 60000 65536"/>
                  <a:gd name="T18" fmla="*/ 0 60000 65536"/>
                  <a:gd name="T19" fmla="*/ 0 60000 65536"/>
                  <a:gd name="T20" fmla="*/ 0 60000 65536"/>
                  <a:gd name="T21" fmla="*/ 0 w 1189944"/>
                  <a:gd name="T22" fmla="*/ 0 h 4417736"/>
                  <a:gd name="T23" fmla="*/ 1189944 w 1189944"/>
                  <a:gd name="T24" fmla="*/ 4417736 h 4417736"/>
                  <a:gd name="connsiteX0" fmla="*/ 0 w 1189944"/>
                  <a:gd name="connsiteY0" fmla="*/ 0 h 4418545"/>
                  <a:gd name="connsiteX1" fmla="*/ 1189874 w 1189944"/>
                  <a:gd name="connsiteY1" fmla="*/ 2 h 4418545"/>
                  <a:gd name="connsiteX2" fmla="*/ 1189874 w 1189944"/>
                  <a:gd name="connsiteY2" fmla="*/ 1914353 h 4418545"/>
                  <a:gd name="connsiteX3" fmla="*/ 308486 w 1189944"/>
                  <a:gd name="connsiteY3" fmla="*/ 1914353 h 4418545"/>
                  <a:gd name="connsiteX4" fmla="*/ 132336 w 1189944"/>
                  <a:gd name="connsiteY4" fmla="*/ 4418545 h 4418545"/>
                  <a:gd name="connsiteX5" fmla="*/ 0 w 1189944"/>
                  <a:gd name="connsiteY5" fmla="*/ 4417734 h 4418545"/>
                  <a:gd name="connsiteX6" fmla="*/ 0 w 1189944"/>
                  <a:gd name="connsiteY6" fmla="*/ 0 h 4418545"/>
                  <a:gd name="connsiteX0" fmla="*/ 0 w 1189944"/>
                  <a:gd name="connsiteY0" fmla="*/ 0 h 4418545"/>
                  <a:gd name="connsiteX1" fmla="*/ 1189874 w 1189944"/>
                  <a:gd name="connsiteY1" fmla="*/ 2 h 4418545"/>
                  <a:gd name="connsiteX2" fmla="*/ 1189874 w 1189944"/>
                  <a:gd name="connsiteY2" fmla="*/ 1914353 h 4418545"/>
                  <a:gd name="connsiteX3" fmla="*/ 132336 w 1189944"/>
                  <a:gd name="connsiteY3" fmla="*/ 1932712 h 4418545"/>
                  <a:gd name="connsiteX4" fmla="*/ 132336 w 1189944"/>
                  <a:gd name="connsiteY4" fmla="*/ 4418545 h 4418545"/>
                  <a:gd name="connsiteX5" fmla="*/ 0 w 1189944"/>
                  <a:gd name="connsiteY5" fmla="*/ 4417734 h 4418545"/>
                  <a:gd name="connsiteX6" fmla="*/ 0 w 1189944"/>
                  <a:gd name="connsiteY6" fmla="*/ 0 h 4418545"/>
                  <a:gd name="connsiteX0" fmla="*/ 0 w 1189944"/>
                  <a:gd name="connsiteY0" fmla="*/ 0 h 5131214"/>
                  <a:gd name="connsiteX1" fmla="*/ 1189874 w 1189944"/>
                  <a:gd name="connsiteY1" fmla="*/ 2 h 5131214"/>
                  <a:gd name="connsiteX2" fmla="*/ 1189874 w 1189944"/>
                  <a:gd name="connsiteY2" fmla="*/ 1914353 h 5131214"/>
                  <a:gd name="connsiteX3" fmla="*/ 132336 w 1189944"/>
                  <a:gd name="connsiteY3" fmla="*/ 1932712 h 5131214"/>
                  <a:gd name="connsiteX4" fmla="*/ 132336 w 1189944"/>
                  <a:gd name="connsiteY4" fmla="*/ 4418545 h 5131214"/>
                  <a:gd name="connsiteX5" fmla="*/ 152 w 1189944"/>
                  <a:gd name="connsiteY5" fmla="*/ 5131214 h 5131214"/>
                  <a:gd name="connsiteX6" fmla="*/ 0 w 1189944"/>
                  <a:gd name="connsiteY6" fmla="*/ 0 h 5131214"/>
                  <a:gd name="connsiteX0" fmla="*/ 0 w 1189944"/>
                  <a:gd name="connsiteY0" fmla="*/ 0 h 5131214"/>
                  <a:gd name="connsiteX1" fmla="*/ 1189874 w 1189944"/>
                  <a:gd name="connsiteY1" fmla="*/ 2 h 5131214"/>
                  <a:gd name="connsiteX2" fmla="*/ 1189874 w 1189944"/>
                  <a:gd name="connsiteY2" fmla="*/ 1914353 h 5131214"/>
                  <a:gd name="connsiteX3" fmla="*/ 132336 w 1189944"/>
                  <a:gd name="connsiteY3" fmla="*/ 1932712 h 5131214"/>
                  <a:gd name="connsiteX4" fmla="*/ 132336 w 1189944"/>
                  <a:gd name="connsiteY4" fmla="*/ 5131214 h 5131214"/>
                  <a:gd name="connsiteX5" fmla="*/ 152 w 1189944"/>
                  <a:gd name="connsiteY5" fmla="*/ 5131214 h 5131214"/>
                  <a:gd name="connsiteX6" fmla="*/ 0 w 1189944"/>
                  <a:gd name="connsiteY6" fmla="*/ 0 h 5131214"/>
                  <a:gd name="connsiteX0" fmla="*/ 0 w 1189944"/>
                  <a:gd name="connsiteY0" fmla="*/ 0 h 5131214"/>
                  <a:gd name="connsiteX1" fmla="*/ 161063 w 1189944"/>
                  <a:gd name="connsiteY1" fmla="*/ 9034 h 5131214"/>
                  <a:gd name="connsiteX2" fmla="*/ 1189874 w 1189944"/>
                  <a:gd name="connsiteY2" fmla="*/ 2 h 5131214"/>
                  <a:gd name="connsiteX3" fmla="*/ 1189874 w 1189944"/>
                  <a:gd name="connsiteY3" fmla="*/ 1914353 h 5131214"/>
                  <a:gd name="connsiteX4" fmla="*/ 132336 w 1189944"/>
                  <a:gd name="connsiteY4" fmla="*/ 1932712 h 5131214"/>
                  <a:gd name="connsiteX5" fmla="*/ 132336 w 1189944"/>
                  <a:gd name="connsiteY5" fmla="*/ 5131214 h 5131214"/>
                  <a:gd name="connsiteX6" fmla="*/ 152 w 1189944"/>
                  <a:gd name="connsiteY6" fmla="*/ 5131214 h 5131214"/>
                  <a:gd name="connsiteX7" fmla="*/ 0 w 1189944"/>
                  <a:gd name="connsiteY7" fmla="*/ 0 h 5131214"/>
                  <a:gd name="connsiteX0" fmla="*/ 0 w 1189944"/>
                  <a:gd name="connsiteY0" fmla="*/ 9820 h 5141034"/>
                  <a:gd name="connsiteX1" fmla="*/ 161063 w 1189944"/>
                  <a:gd name="connsiteY1" fmla="*/ 18854 h 5141034"/>
                  <a:gd name="connsiteX2" fmla="*/ 229059 w 1189944"/>
                  <a:gd name="connsiteY2" fmla="*/ 0 h 5141034"/>
                  <a:gd name="connsiteX3" fmla="*/ 1189874 w 1189944"/>
                  <a:gd name="connsiteY3" fmla="*/ 9822 h 5141034"/>
                  <a:gd name="connsiteX4" fmla="*/ 1189874 w 1189944"/>
                  <a:gd name="connsiteY4" fmla="*/ 1924173 h 5141034"/>
                  <a:gd name="connsiteX5" fmla="*/ 132336 w 1189944"/>
                  <a:gd name="connsiteY5" fmla="*/ 1942532 h 5141034"/>
                  <a:gd name="connsiteX6" fmla="*/ 132336 w 1189944"/>
                  <a:gd name="connsiteY6" fmla="*/ 5141034 h 5141034"/>
                  <a:gd name="connsiteX7" fmla="*/ 152 w 1189944"/>
                  <a:gd name="connsiteY7" fmla="*/ 5141034 h 5141034"/>
                  <a:gd name="connsiteX8" fmla="*/ 0 w 1189944"/>
                  <a:gd name="connsiteY8" fmla="*/ 9820 h 5141034"/>
                  <a:gd name="connsiteX0" fmla="*/ 0 w 1189944"/>
                  <a:gd name="connsiteY0" fmla="*/ 0 h 5131214"/>
                  <a:gd name="connsiteX1" fmla="*/ 161063 w 1189944"/>
                  <a:gd name="connsiteY1" fmla="*/ 9034 h 5131214"/>
                  <a:gd name="connsiteX2" fmla="*/ 294031 w 1189944"/>
                  <a:gd name="connsiteY2" fmla="*/ 1140270 h 5131214"/>
                  <a:gd name="connsiteX3" fmla="*/ 1189874 w 1189944"/>
                  <a:gd name="connsiteY3" fmla="*/ 2 h 5131214"/>
                  <a:gd name="connsiteX4" fmla="*/ 1189874 w 1189944"/>
                  <a:gd name="connsiteY4" fmla="*/ 1914353 h 5131214"/>
                  <a:gd name="connsiteX5" fmla="*/ 132336 w 1189944"/>
                  <a:gd name="connsiteY5" fmla="*/ 1932712 h 5131214"/>
                  <a:gd name="connsiteX6" fmla="*/ 132336 w 1189944"/>
                  <a:gd name="connsiteY6" fmla="*/ 5131214 h 5131214"/>
                  <a:gd name="connsiteX7" fmla="*/ 152 w 1189944"/>
                  <a:gd name="connsiteY7" fmla="*/ 5131214 h 5131214"/>
                  <a:gd name="connsiteX8" fmla="*/ 0 w 1189944"/>
                  <a:gd name="connsiteY8" fmla="*/ 0 h 5131214"/>
                  <a:gd name="connsiteX0" fmla="*/ 0 w 1189944"/>
                  <a:gd name="connsiteY0" fmla="*/ 0 h 5131214"/>
                  <a:gd name="connsiteX1" fmla="*/ 294031 w 1189944"/>
                  <a:gd name="connsiteY1" fmla="*/ 0 h 5131214"/>
                  <a:gd name="connsiteX2" fmla="*/ 294031 w 1189944"/>
                  <a:gd name="connsiteY2" fmla="*/ 1140270 h 5131214"/>
                  <a:gd name="connsiteX3" fmla="*/ 1189874 w 1189944"/>
                  <a:gd name="connsiteY3" fmla="*/ 2 h 5131214"/>
                  <a:gd name="connsiteX4" fmla="*/ 1189874 w 1189944"/>
                  <a:gd name="connsiteY4" fmla="*/ 1914353 h 5131214"/>
                  <a:gd name="connsiteX5" fmla="*/ 132336 w 1189944"/>
                  <a:gd name="connsiteY5" fmla="*/ 1932712 h 5131214"/>
                  <a:gd name="connsiteX6" fmla="*/ 132336 w 1189944"/>
                  <a:gd name="connsiteY6" fmla="*/ 5131214 h 5131214"/>
                  <a:gd name="connsiteX7" fmla="*/ 152 w 1189944"/>
                  <a:gd name="connsiteY7" fmla="*/ 5131214 h 5131214"/>
                  <a:gd name="connsiteX8" fmla="*/ 0 w 1189944"/>
                  <a:gd name="connsiteY8" fmla="*/ 0 h 5131214"/>
                  <a:gd name="connsiteX0" fmla="*/ 0 w 1189944"/>
                  <a:gd name="connsiteY0" fmla="*/ 0 h 5131214"/>
                  <a:gd name="connsiteX1" fmla="*/ 294031 w 1189944"/>
                  <a:gd name="connsiteY1" fmla="*/ 0 h 5131214"/>
                  <a:gd name="connsiteX2" fmla="*/ 294031 w 1189944"/>
                  <a:gd name="connsiteY2" fmla="*/ 1140270 h 5131214"/>
                  <a:gd name="connsiteX3" fmla="*/ 932340 w 1189944"/>
                  <a:gd name="connsiteY3" fmla="*/ 310697 h 5131214"/>
                  <a:gd name="connsiteX4" fmla="*/ 1189874 w 1189944"/>
                  <a:gd name="connsiteY4" fmla="*/ 2 h 5131214"/>
                  <a:gd name="connsiteX5" fmla="*/ 1189874 w 1189944"/>
                  <a:gd name="connsiteY5" fmla="*/ 1914353 h 5131214"/>
                  <a:gd name="connsiteX6" fmla="*/ 132336 w 1189944"/>
                  <a:gd name="connsiteY6" fmla="*/ 1932712 h 5131214"/>
                  <a:gd name="connsiteX7" fmla="*/ 132336 w 1189944"/>
                  <a:gd name="connsiteY7" fmla="*/ 5131214 h 5131214"/>
                  <a:gd name="connsiteX8" fmla="*/ 152 w 1189944"/>
                  <a:gd name="connsiteY8" fmla="*/ 5131214 h 5131214"/>
                  <a:gd name="connsiteX9" fmla="*/ 0 w 1189944"/>
                  <a:gd name="connsiteY9" fmla="*/ 0 h 5131214"/>
                  <a:gd name="connsiteX0" fmla="*/ 0 w 1189944"/>
                  <a:gd name="connsiteY0" fmla="*/ 0 h 5131214"/>
                  <a:gd name="connsiteX1" fmla="*/ 294031 w 1189944"/>
                  <a:gd name="connsiteY1" fmla="*/ 0 h 5131214"/>
                  <a:gd name="connsiteX2" fmla="*/ 294031 w 1189944"/>
                  <a:gd name="connsiteY2" fmla="*/ 1140270 h 5131214"/>
                  <a:gd name="connsiteX3" fmla="*/ 932340 w 1189944"/>
                  <a:gd name="connsiteY3" fmla="*/ 310697 h 5131214"/>
                  <a:gd name="connsiteX4" fmla="*/ 1058620 w 1189944"/>
                  <a:gd name="connsiteY4" fmla="*/ 159865 h 5131214"/>
                  <a:gd name="connsiteX5" fmla="*/ 1189874 w 1189944"/>
                  <a:gd name="connsiteY5" fmla="*/ 2 h 5131214"/>
                  <a:gd name="connsiteX6" fmla="*/ 1189874 w 1189944"/>
                  <a:gd name="connsiteY6" fmla="*/ 1914353 h 5131214"/>
                  <a:gd name="connsiteX7" fmla="*/ 132336 w 1189944"/>
                  <a:gd name="connsiteY7" fmla="*/ 1932712 h 5131214"/>
                  <a:gd name="connsiteX8" fmla="*/ 132336 w 1189944"/>
                  <a:gd name="connsiteY8" fmla="*/ 5131214 h 5131214"/>
                  <a:gd name="connsiteX9" fmla="*/ 152 w 1189944"/>
                  <a:gd name="connsiteY9" fmla="*/ 5131214 h 5131214"/>
                  <a:gd name="connsiteX10" fmla="*/ 0 w 1189944"/>
                  <a:gd name="connsiteY10" fmla="*/ 0 h 5131214"/>
                  <a:gd name="connsiteX0" fmla="*/ 0 w 1189944"/>
                  <a:gd name="connsiteY0" fmla="*/ 0 h 5131214"/>
                  <a:gd name="connsiteX1" fmla="*/ 294031 w 1189944"/>
                  <a:gd name="connsiteY1" fmla="*/ 0 h 5131214"/>
                  <a:gd name="connsiteX2" fmla="*/ 294031 w 1189944"/>
                  <a:gd name="connsiteY2" fmla="*/ 1140270 h 5131214"/>
                  <a:gd name="connsiteX3" fmla="*/ 910889 w 1189944"/>
                  <a:gd name="connsiteY3" fmla="*/ 1140270 h 5131214"/>
                  <a:gd name="connsiteX4" fmla="*/ 1058620 w 1189944"/>
                  <a:gd name="connsiteY4" fmla="*/ 159865 h 5131214"/>
                  <a:gd name="connsiteX5" fmla="*/ 1189874 w 1189944"/>
                  <a:gd name="connsiteY5" fmla="*/ 2 h 5131214"/>
                  <a:gd name="connsiteX6" fmla="*/ 1189874 w 1189944"/>
                  <a:gd name="connsiteY6" fmla="*/ 1914353 h 5131214"/>
                  <a:gd name="connsiteX7" fmla="*/ 132336 w 1189944"/>
                  <a:gd name="connsiteY7" fmla="*/ 1932712 h 5131214"/>
                  <a:gd name="connsiteX8" fmla="*/ 132336 w 1189944"/>
                  <a:gd name="connsiteY8" fmla="*/ 5131214 h 5131214"/>
                  <a:gd name="connsiteX9" fmla="*/ 152 w 1189944"/>
                  <a:gd name="connsiteY9" fmla="*/ 5131214 h 5131214"/>
                  <a:gd name="connsiteX10" fmla="*/ 0 w 1189944"/>
                  <a:gd name="connsiteY10" fmla="*/ 0 h 5131214"/>
                  <a:gd name="connsiteX0" fmla="*/ 0 w 1189944"/>
                  <a:gd name="connsiteY0" fmla="*/ 0 h 5131214"/>
                  <a:gd name="connsiteX1" fmla="*/ 294031 w 1189944"/>
                  <a:gd name="connsiteY1" fmla="*/ 0 h 5131214"/>
                  <a:gd name="connsiteX2" fmla="*/ 294031 w 1189944"/>
                  <a:gd name="connsiteY2" fmla="*/ 1140270 h 5131214"/>
                  <a:gd name="connsiteX3" fmla="*/ 910889 w 1189944"/>
                  <a:gd name="connsiteY3" fmla="*/ 1140270 h 5131214"/>
                  <a:gd name="connsiteX4" fmla="*/ 910889 w 1189944"/>
                  <a:gd name="connsiteY4" fmla="*/ 0 h 5131214"/>
                  <a:gd name="connsiteX5" fmla="*/ 1189874 w 1189944"/>
                  <a:gd name="connsiteY5" fmla="*/ 2 h 5131214"/>
                  <a:gd name="connsiteX6" fmla="*/ 1189874 w 1189944"/>
                  <a:gd name="connsiteY6" fmla="*/ 1914353 h 5131214"/>
                  <a:gd name="connsiteX7" fmla="*/ 132336 w 1189944"/>
                  <a:gd name="connsiteY7" fmla="*/ 1932712 h 5131214"/>
                  <a:gd name="connsiteX8" fmla="*/ 132336 w 1189944"/>
                  <a:gd name="connsiteY8" fmla="*/ 5131214 h 5131214"/>
                  <a:gd name="connsiteX9" fmla="*/ 152 w 1189944"/>
                  <a:gd name="connsiteY9" fmla="*/ 5131214 h 5131214"/>
                  <a:gd name="connsiteX10" fmla="*/ 0 w 1189944"/>
                  <a:gd name="connsiteY10" fmla="*/ 0 h 5131214"/>
                  <a:gd name="connsiteX0" fmla="*/ 0 w 1189944"/>
                  <a:gd name="connsiteY0" fmla="*/ 0 h 5131214"/>
                  <a:gd name="connsiteX1" fmla="*/ 294031 w 1189944"/>
                  <a:gd name="connsiteY1" fmla="*/ 0 h 5131214"/>
                  <a:gd name="connsiteX2" fmla="*/ 294031 w 1189944"/>
                  <a:gd name="connsiteY2" fmla="*/ 1140270 h 5131214"/>
                  <a:gd name="connsiteX3" fmla="*/ 910889 w 1189944"/>
                  <a:gd name="connsiteY3" fmla="*/ 1140270 h 5131214"/>
                  <a:gd name="connsiteX4" fmla="*/ 910889 w 1189944"/>
                  <a:gd name="connsiteY4" fmla="*/ 0 h 5131214"/>
                  <a:gd name="connsiteX5" fmla="*/ 1189874 w 1189944"/>
                  <a:gd name="connsiteY5" fmla="*/ 2 h 5131214"/>
                  <a:gd name="connsiteX6" fmla="*/ 1189874 w 1189944"/>
                  <a:gd name="connsiteY6" fmla="*/ 1914353 h 5131214"/>
                  <a:gd name="connsiteX7" fmla="*/ 132473 w 1189944"/>
                  <a:gd name="connsiteY7" fmla="*/ 1995472 h 5131214"/>
                  <a:gd name="connsiteX8" fmla="*/ 132336 w 1189944"/>
                  <a:gd name="connsiteY8" fmla="*/ 5131214 h 5131214"/>
                  <a:gd name="connsiteX9" fmla="*/ 152 w 1189944"/>
                  <a:gd name="connsiteY9" fmla="*/ 5131214 h 5131214"/>
                  <a:gd name="connsiteX10" fmla="*/ 0 w 1189944"/>
                  <a:gd name="connsiteY10" fmla="*/ 0 h 5131214"/>
                  <a:gd name="connsiteX0" fmla="*/ 0 w 1189944"/>
                  <a:gd name="connsiteY0" fmla="*/ 0 h 5131214"/>
                  <a:gd name="connsiteX1" fmla="*/ 294031 w 1189944"/>
                  <a:gd name="connsiteY1" fmla="*/ 0 h 5131214"/>
                  <a:gd name="connsiteX2" fmla="*/ 294031 w 1189944"/>
                  <a:gd name="connsiteY2" fmla="*/ 1140270 h 5131214"/>
                  <a:gd name="connsiteX3" fmla="*/ 910889 w 1189944"/>
                  <a:gd name="connsiteY3" fmla="*/ 1140270 h 5131214"/>
                  <a:gd name="connsiteX4" fmla="*/ 910889 w 1189944"/>
                  <a:gd name="connsiteY4" fmla="*/ 0 h 5131214"/>
                  <a:gd name="connsiteX5" fmla="*/ 1189874 w 1189944"/>
                  <a:gd name="connsiteY5" fmla="*/ 2 h 5131214"/>
                  <a:gd name="connsiteX6" fmla="*/ 1189944 w 1189944"/>
                  <a:gd name="connsiteY6" fmla="*/ 1995472 h 5131214"/>
                  <a:gd name="connsiteX7" fmla="*/ 132473 w 1189944"/>
                  <a:gd name="connsiteY7" fmla="*/ 1995472 h 5131214"/>
                  <a:gd name="connsiteX8" fmla="*/ 132336 w 1189944"/>
                  <a:gd name="connsiteY8" fmla="*/ 5131214 h 5131214"/>
                  <a:gd name="connsiteX9" fmla="*/ 152 w 1189944"/>
                  <a:gd name="connsiteY9" fmla="*/ 5131214 h 5131214"/>
                  <a:gd name="connsiteX10" fmla="*/ 0 w 1189944"/>
                  <a:gd name="connsiteY10" fmla="*/ 0 h 5131214"/>
                  <a:gd name="connsiteX0" fmla="*/ 0 w 1189944"/>
                  <a:gd name="connsiteY0" fmla="*/ 0 h 5843883"/>
                  <a:gd name="connsiteX1" fmla="*/ 294031 w 1189944"/>
                  <a:gd name="connsiteY1" fmla="*/ 0 h 5843883"/>
                  <a:gd name="connsiteX2" fmla="*/ 294031 w 1189944"/>
                  <a:gd name="connsiteY2" fmla="*/ 1140270 h 5843883"/>
                  <a:gd name="connsiteX3" fmla="*/ 910889 w 1189944"/>
                  <a:gd name="connsiteY3" fmla="*/ 1140270 h 5843883"/>
                  <a:gd name="connsiteX4" fmla="*/ 910889 w 1189944"/>
                  <a:gd name="connsiteY4" fmla="*/ 0 h 5843883"/>
                  <a:gd name="connsiteX5" fmla="*/ 1189874 w 1189944"/>
                  <a:gd name="connsiteY5" fmla="*/ 2 h 5843883"/>
                  <a:gd name="connsiteX6" fmla="*/ 1189944 w 1189944"/>
                  <a:gd name="connsiteY6" fmla="*/ 1995472 h 5843883"/>
                  <a:gd name="connsiteX7" fmla="*/ 132473 w 1189944"/>
                  <a:gd name="connsiteY7" fmla="*/ 1995472 h 5843883"/>
                  <a:gd name="connsiteX8" fmla="*/ 132336 w 1189944"/>
                  <a:gd name="connsiteY8" fmla="*/ 5131214 h 5843883"/>
                  <a:gd name="connsiteX9" fmla="*/ 132 w 1189944"/>
                  <a:gd name="connsiteY9" fmla="*/ 5843883 h 5843883"/>
                  <a:gd name="connsiteX10" fmla="*/ 0 w 1189944"/>
                  <a:gd name="connsiteY10" fmla="*/ 0 h 5843883"/>
                  <a:gd name="connsiteX0" fmla="*/ 0 w 1189944"/>
                  <a:gd name="connsiteY0" fmla="*/ 0 h 5843883"/>
                  <a:gd name="connsiteX1" fmla="*/ 294031 w 1189944"/>
                  <a:gd name="connsiteY1" fmla="*/ 0 h 5843883"/>
                  <a:gd name="connsiteX2" fmla="*/ 294031 w 1189944"/>
                  <a:gd name="connsiteY2" fmla="*/ 1140270 h 5843883"/>
                  <a:gd name="connsiteX3" fmla="*/ 910889 w 1189944"/>
                  <a:gd name="connsiteY3" fmla="*/ 1140270 h 5843883"/>
                  <a:gd name="connsiteX4" fmla="*/ 910889 w 1189944"/>
                  <a:gd name="connsiteY4" fmla="*/ 0 h 5843883"/>
                  <a:gd name="connsiteX5" fmla="*/ 1189874 w 1189944"/>
                  <a:gd name="connsiteY5" fmla="*/ 2 h 5843883"/>
                  <a:gd name="connsiteX6" fmla="*/ 1189944 w 1189944"/>
                  <a:gd name="connsiteY6" fmla="*/ 1995472 h 5843883"/>
                  <a:gd name="connsiteX7" fmla="*/ 132473 w 1189944"/>
                  <a:gd name="connsiteY7" fmla="*/ 1995472 h 5843883"/>
                  <a:gd name="connsiteX8" fmla="*/ 132316 w 1189944"/>
                  <a:gd name="connsiteY8" fmla="*/ 5843883 h 5843883"/>
                  <a:gd name="connsiteX9" fmla="*/ 132 w 1189944"/>
                  <a:gd name="connsiteY9" fmla="*/ 5843883 h 5843883"/>
                  <a:gd name="connsiteX10" fmla="*/ 0 w 1189944"/>
                  <a:gd name="connsiteY10" fmla="*/ 0 h 5843883"/>
                  <a:gd name="connsiteX0" fmla="*/ 0 w 1189944"/>
                  <a:gd name="connsiteY0" fmla="*/ 0 h 5843883"/>
                  <a:gd name="connsiteX1" fmla="*/ 294031 w 1189944"/>
                  <a:gd name="connsiteY1" fmla="*/ 0 h 5843883"/>
                  <a:gd name="connsiteX2" fmla="*/ 294031 w 1189944"/>
                  <a:gd name="connsiteY2" fmla="*/ 1140270 h 5843883"/>
                  <a:gd name="connsiteX3" fmla="*/ 910889 w 1189944"/>
                  <a:gd name="connsiteY3" fmla="*/ 1140270 h 5843883"/>
                  <a:gd name="connsiteX4" fmla="*/ 910889 w 1189944"/>
                  <a:gd name="connsiteY4" fmla="*/ 0 h 5843883"/>
                  <a:gd name="connsiteX5" fmla="*/ 1189874 w 1189944"/>
                  <a:gd name="connsiteY5" fmla="*/ 2 h 5843883"/>
                  <a:gd name="connsiteX6" fmla="*/ 1189944 w 1189944"/>
                  <a:gd name="connsiteY6" fmla="*/ 1995472 h 5843883"/>
                  <a:gd name="connsiteX7" fmla="*/ 308515 w 1189944"/>
                  <a:gd name="connsiteY7" fmla="*/ 1995470 h 5843883"/>
                  <a:gd name="connsiteX8" fmla="*/ 132316 w 1189944"/>
                  <a:gd name="connsiteY8" fmla="*/ 5843883 h 5843883"/>
                  <a:gd name="connsiteX9" fmla="*/ 132 w 1189944"/>
                  <a:gd name="connsiteY9" fmla="*/ 5843883 h 5843883"/>
                  <a:gd name="connsiteX10" fmla="*/ 0 w 1189944"/>
                  <a:gd name="connsiteY10" fmla="*/ 0 h 5843883"/>
                  <a:gd name="connsiteX0" fmla="*/ 0 w 1189944"/>
                  <a:gd name="connsiteY0" fmla="*/ 0 h 5925042"/>
                  <a:gd name="connsiteX1" fmla="*/ 294031 w 1189944"/>
                  <a:gd name="connsiteY1" fmla="*/ 0 h 5925042"/>
                  <a:gd name="connsiteX2" fmla="*/ 294031 w 1189944"/>
                  <a:gd name="connsiteY2" fmla="*/ 1140270 h 5925042"/>
                  <a:gd name="connsiteX3" fmla="*/ 910889 w 1189944"/>
                  <a:gd name="connsiteY3" fmla="*/ 1140270 h 5925042"/>
                  <a:gd name="connsiteX4" fmla="*/ 910889 w 1189944"/>
                  <a:gd name="connsiteY4" fmla="*/ 0 h 5925042"/>
                  <a:gd name="connsiteX5" fmla="*/ 1189874 w 1189944"/>
                  <a:gd name="connsiteY5" fmla="*/ 2 h 5925042"/>
                  <a:gd name="connsiteX6" fmla="*/ 1189944 w 1189944"/>
                  <a:gd name="connsiteY6" fmla="*/ 1995472 h 5925042"/>
                  <a:gd name="connsiteX7" fmla="*/ 308515 w 1189944"/>
                  <a:gd name="connsiteY7" fmla="*/ 1995470 h 5925042"/>
                  <a:gd name="connsiteX8" fmla="*/ 308515 w 1189944"/>
                  <a:gd name="connsiteY8" fmla="*/ 5925042 h 5925042"/>
                  <a:gd name="connsiteX9" fmla="*/ 132 w 1189944"/>
                  <a:gd name="connsiteY9" fmla="*/ 5843883 h 5925042"/>
                  <a:gd name="connsiteX10" fmla="*/ 0 w 1189944"/>
                  <a:gd name="connsiteY10" fmla="*/ 0 h 5925042"/>
                  <a:gd name="connsiteX0" fmla="*/ 0 w 1189944"/>
                  <a:gd name="connsiteY0" fmla="*/ 0 h 5843883"/>
                  <a:gd name="connsiteX1" fmla="*/ 294031 w 1189944"/>
                  <a:gd name="connsiteY1" fmla="*/ 0 h 5843883"/>
                  <a:gd name="connsiteX2" fmla="*/ 294031 w 1189944"/>
                  <a:gd name="connsiteY2" fmla="*/ 1140270 h 5843883"/>
                  <a:gd name="connsiteX3" fmla="*/ 910889 w 1189944"/>
                  <a:gd name="connsiteY3" fmla="*/ 1140270 h 5843883"/>
                  <a:gd name="connsiteX4" fmla="*/ 910889 w 1189944"/>
                  <a:gd name="connsiteY4" fmla="*/ 0 h 5843883"/>
                  <a:gd name="connsiteX5" fmla="*/ 1189874 w 1189944"/>
                  <a:gd name="connsiteY5" fmla="*/ 2 h 5843883"/>
                  <a:gd name="connsiteX6" fmla="*/ 1189944 w 1189944"/>
                  <a:gd name="connsiteY6" fmla="*/ 1995472 h 5843883"/>
                  <a:gd name="connsiteX7" fmla="*/ 308515 w 1189944"/>
                  <a:gd name="connsiteY7" fmla="*/ 1995470 h 5843883"/>
                  <a:gd name="connsiteX8" fmla="*/ 308515 w 1189944"/>
                  <a:gd name="connsiteY8" fmla="*/ 5843191 h 5843883"/>
                  <a:gd name="connsiteX9" fmla="*/ 132 w 1189944"/>
                  <a:gd name="connsiteY9" fmla="*/ 5843883 h 5843883"/>
                  <a:gd name="connsiteX10" fmla="*/ 0 w 1189944"/>
                  <a:gd name="connsiteY10" fmla="*/ 0 h 5843883"/>
                  <a:gd name="connsiteX0" fmla="*/ 124754 w 1189863"/>
                  <a:gd name="connsiteY0" fmla="*/ 0 h 5843883"/>
                  <a:gd name="connsiteX1" fmla="*/ 293950 w 1189863"/>
                  <a:gd name="connsiteY1" fmla="*/ 0 h 5843883"/>
                  <a:gd name="connsiteX2" fmla="*/ 293950 w 1189863"/>
                  <a:gd name="connsiteY2" fmla="*/ 1140270 h 5843883"/>
                  <a:gd name="connsiteX3" fmla="*/ 910808 w 1189863"/>
                  <a:gd name="connsiteY3" fmla="*/ 1140270 h 5843883"/>
                  <a:gd name="connsiteX4" fmla="*/ 910808 w 1189863"/>
                  <a:gd name="connsiteY4" fmla="*/ 0 h 5843883"/>
                  <a:gd name="connsiteX5" fmla="*/ 1189793 w 1189863"/>
                  <a:gd name="connsiteY5" fmla="*/ 2 h 5843883"/>
                  <a:gd name="connsiteX6" fmla="*/ 1189863 w 1189863"/>
                  <a:gd name="connsiteY6" fmla="*/ 1995472 h 5843883"/>
                  <a:gd name="connsiteX7" fmla="*/ 308434 w 1189863"/>
                  <a:gd name="connsiteY7" fmla="*/ 1995470 h 5843883"/>
                  <a:gd name="connsiteX8" fmla="*/ 308434 w 1189863"/>
                  <a:gd name="connsiteY8" fmla="*/ 5843191 h 5843883"/>
                  <a:gd name="connsiteX9" fmla="*/ 51 w 1189863"/>
                  <a:gd name="connsiteY9" fmla="*/ 5843883 h 5843883"/>
                  <a:gd name="connsiteX10" fmla="*/ 124754 w 1189863"/>
                  <a:gd name="connsiteY10" fmla="*/ 0 h 5843883"/>
                  <a:gd name="connsiteX0" fmla="*/ 51 w 1065160"/>
                  <a:gd name="connsiteY0" fmla="*/ 0 h 5872927"/>
                  <a:gd name="connsiteX1" fmla="*/ 169247 w 1065160"/>
                  <a:gd name="connsiteY1" fmla="*/ 0 h 5872927"/>
                  <a:gd name="connsiteX2" fmla="*/ 169247 w 1065160"/>
                  <a:gd name="connsiteY2" fmla="*/ 1140270 h 5872927"/>
                  <a:gd name="connsiteX3" fmla="*/ 786105 w 1065160"/>
                  <a:gd name="connsiteY3" fmla="*/ 1140270 h 5872927"/>
                  <a:gd name="connsiteX4" fmla="*/ 786105 w 1065160"/>
                  <a:gd name="connsiteY4" fmla="*/ 0 h 5872927"/>
                  <a:gd name="connsiteX5" fmla="*/ 1065090 w 1065160"/>
                  <a:gd name="connsiteY5" fmla="*/ 2 h 5872927"/>
                  <a:gd name="connsiteX6" fmla="*/ 1065160 w 1065160"/>
                  <a:gd name="connsiteY6" fmla="*/ 1995472 h 5872927"/>
                  <a:gd name="connsiteX7" fmla="*/ 183731 w 1065160"/>
                  <a:gd name="connsiteY7" fmla="*/ 1995470 h 5872927"/>
                  <a:gd name="connsiteX8" fmla="*/ 183731 w 1065160"/>
                  <a:gd name="connsiteY8" fmla="*/ 5843191 h 5872927"/>
                  <a:gd name="connsiteX9" fmla="*/ 51 w 1065160"/>
                  <a:gd name="connsiteY9" fmla="*/ 5872927 h 5872927"/>
                  <a:gd name="connsiteX10" fmla="*/ 51 w 1065160"/>
                  <a:gd name="connsiteY10" fmla="*/ 0 h 587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160" h="5872927">
                    <a:moveTo>
                      <a:pt x="51" y="0"/>
                    </a:moveTo>
                    <a:lnTo>
                      <a:pt x="169247" y="0"/>
                    </a:lnTo>
                    <a:lnTo>
                      <a:pt x="169247" y="1140270"/>
                    </a:lnTo>
                    <a:lnTo>
                      <a:pt x="786105" y="1140270"/>
                    </a:lnTo>
                    <a:lnTo>
                      <a:pt x="786105" y="0"/>
                    </a:lnTo>
                    <a:lnTo>
                      <a:pt x="1065090" y="2"/>
                    </a:lnTo>
                    <a:cubicBezTo>
                      <a:pt x="1065160" y="422359"/>
                      <a:pt x="1065090" y="1573115"/>
                      <a:pt x="1065160" y="1995472"/>
                    </a:cubicBezTo>
                    <a:lnTo>
                      <a:pt x="183731" y="1995470"/>
                    </a:lnTo>
                    <a:cubicBezTo>
                      <a:pt x="185601" y="2184334"/>
                      <a:pt x="181861" y="5654327"/>
                      <a:pt x="183731" y="5843191"/>
                    </a:cubicBezTo>
                    <a:lnTo>
                      <a:pt x="51" y="5872927"/>
                    </a:lnTo>
                    <a:cubicBezTo>
                      <a:pt x="0" y="4162522"/>
                      <a:pt x="102" y="1710405"/>
                      <a:pt x="51" y="0"/>
                    </a:cubicBezTo>
                    <a:close/>
                  </a:path>
                </a:pathLst>
              </a:custGeom>
              <a:solidFill>
                <a:srgbClr val="FFFF00"/>
              </a:solidFill>
              <a:ln w="9525" cap="flat" cmpd="sng" algn="ctr">
                <a:solidFill>
                  <a:schemeClr val="tx1"/>
                </a:solidFill>
                <a:prstDash val="solid"/>
                <a:round/>
                <a:headEnd type="none" w="med" len="med"/>
                <a:tailEnd type="none" w="med" len="med"/>
              </a:ln>
            </p:spPr>
            <p:txBody>
              <a:bodyPr lIns="78355" tIns="39177" rIns="78355" bIns="39177"/>
              <a:lstStyle/>
              <a:p>
                <a:endParaRPr lang="zh-CN" altLang="en-US" sz="800">
                  <a:solidFill>
                    <a:srgbClr val="000000"/>
                  </a:solidFill>
                </a:endParaRPr>
              </a:p>
            </p:txBody>
          </p:sp>
          <p:sp>
            <p:nvSpPr>
              <p:cNvPr id="118" name="任意多边形 26"/>
              <p:cNvSpPr/>
              <p:nvPr/>
            </p:nvSpPr>
            <p:spPr bwMode="auto">
              <a:xfrm flipH="1" flipV="1">
                <a:off x="1442" y="3847380"/>
                <a:ext cx="1289419" cy="1206290"/>
              </a:xfrm>
              <a:custGeom>
                <a:avLst/>
                <a:gdLst>
                  <a:gd name="connsiteX0" fmla="*/ 2019300 w 2667000"/>
                  <a:gd name="connsiteY0" fmla="*/ 0 h 1150620"/>
                  <a:gd name="connsiteX1" fmla="*/ 2019300 w 2667000"/>
                  <a:gd name="connsiteY1" fmla="*/ 403860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2019300 w 2667000"/>
                  <a:gd name="connsiteY8" fmla="*/ 0 h 1150620"/>
                  <a:gd name="connsiteX0" fmla="*/ 1093101 w 2667000"/>
                  <a:gd name="connsiteY0" fmla="*/ 0 h 1150620"/>
                  <a:gd name="connsiteX1" fmla="*/ 2019300 w 2667000"/>
                  <a:gd name="connsiteY1" fmla="*/ 403860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3600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360040 h 1150620"/>
                  <a:gd name="connsiteX2" fmla="*/ 0 w 2667000"/>
                  <a:gd name="connsiteY2" fmla="*/ 3600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360040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956464 w 2667000"/>
                  <a:gd name="connsiteY0" fmla="*/ 0 h 1150620"/>
                  <a:gd name="connsiteX1" fmla="*/ 1093101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956464 w 2667000"/>
                  <a:gd name="connsiteY8" fmla="*/ 0 h 1150620"/>
                  <a:gd name="connsiteX0" fmla="*/ 956464 w 2667000"/>
                  <a:gd name="connsiteY0" fmla="*/ 0 h 1150620"/>
                  <a:gd name="connsiteX1" fmla="*/ 956464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956464 w 2667000"/>
                  <a:gd name="connsiteY8" fmla="*/ 0 h 1150620"/>
                  <a:gd name="connsiteX0" fmla="*/ 819826 w 2667000"/>
                  <a:gd name="connsiteY0" fmla="*/ 0 h 1150620"/>
                  <a:gd name="connsiteX1" fmla="*/ 956464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150620"/>
                  <a:gd name="connsiteX1" fmla="*/ 819826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150620"/>
                  <a:gd name="connsiteX1" fmla="*/ 819826 w 2667000"/>
                  <a:gd name="connsiteY1" fmla="*/ 432048 h 1150620"/>
                  <a:gd name="connsiteX2" fmla="*/ 0 w 2667000"/>
                  <a:gd name="connsiteY2" fmla="*/ 432048 h 1150620"/>
                  <a:gd name="connsiteX3" fmla="*/ 0 w 2667000"/>
                  <a:gd name="connsiteY3" fmla="*/ 792088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150620"/>
                  <a:gd name="connsiteX1" fmla="*/ 819826 w 2667000"/>
                  <a:gd name="connsiteY1" fmla="*/ 432048 h 1150620"/>
                  <a:gd name="connsiteX2" fmla="*/ 0 w 2667000"/>
                  <a:gd name="connsiteY2" fmla="*/ 432048 h 1150620"/>
                  <a:gd name="connsiteX3" fmla="*/ 0 w 2667000"/>
                  <a:gd name="connsiteY3" fmla="*/ 792088 h 1150620"/>
                  <a:gd name="connsiteX4" fmla="*/ 2667000 w 2667000"/>
                  <a:gd name="connsiteY4" fmla="*/ 71946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223377"/>
                  <a:gd name="connsiteX1" fmla="*/ 819826 w 2667000"/>
                  <a:gd name="connsiteY1" fmla="*/ 432048 h 1223377"/>
                  <a:gd name="connsiteX2" fmla="*/ 0 w 2667000"/>
                  <a:gd name="connsiteY2" fmla="*/ 432048 h 1223377"/>
                  <a:gd name="connsiteX3" fmla="*/ 0 w 2667000"/>
                  <a:gd name="connsiteY3" fmla="*/ 792088 h 1223377"/>
                  <a:gd name="connsiteX4" fmla="*/ 2667000 w 2667000"/>
                  <a:gd name="connsiteY4" fmla="*/ 719460 h 1223377"/>
                  <a:gd name="connsiteX5" fmla="*/ 2667000 w 2667000"/>
                  <a:gd name="connsiteY5" fmla="*/ 1223377 h 1223377"/>
                  <a:gd name="connsiteX6" fmla="*/ 2667000 w 2667000"/>
                  <a:gd name="connsiteY6" fmla="*/ 1150620 h 1223377"/>
                  <a:gd name="connsiteX7" fmla="*/ 2667000 w 2667000"/>
                  <a:gd name="connsiteY7" fmla="*/ 0 h 1223377"/>
                  <a:gd name="connsiteX8" fmla="*/ 819826 w 2667000"/>
                  <a:gd name="connsiteY8" fmla="*/ 0 h 1223377"/>
                  <a:gd name="connsiteX0" fmla="*/ 819826 w 2667000"/>
                  <a:gd name="connsiteY0" fmla="*/ 0 h 1223377"/>
                  <a:gd name="connsiteX1" fmla="*/ 819826 w 2667000"/>
                  <a:gd name="connsiteY1" fmla="*/ 432048 h 1223377"/>
                  <a:gd name="connsiteX2" fmla="*/ 0 w 2667000"/>
                  <a:gd name="connsiteY2" fmla="*/ 432048 h 1223377"/>
                  <a:gd name="connsiteX3" fmla="*/ 0 w 2667000"/>
                  <a:gd name="connsiteY3" fmla="*/ 792088 h 1223377"/>
                  <a:gd name="connsiteX4" fmla="*/ 2667000 w 2667000"/>
                  <a:gd name="connsiteY4" fmla="*/ 791447 h 1223377"/>
                  <a:gd name="connsiteX5" fmla="*/ 2667000 w 2667000"/>
                  <a:gd name="connsiteY5" fmla="*/ 1223377 h 1223377"/>
                  <a:gd name="connsiteX6" fmla="*/ 2667000 w 2667000"/>
                  <a:gd name="connsiteY6" fmla="*/ 1150620 h 1223377"/>
                  <a:gd name="connsiteX7" fmla="*/ 2667000 w 2667000"/>
                  <a:gd name="connsiteY7" fmla="*/ 0 h 1223377"/>
                  <a:gd name="connsiteX8" fmla="*/ 819826 w 2667000"/>
                  <a:gd name="connsiteY8" fmla="*/ 0 h 1223377"/>
                  <a:gd name="connsiteX0" fmla="*/ 819826 w 2667000"/>
                  <a:gd name="connsiteY0" fmla="*/ 0 h 1151388"/>
                  <a:gd name="connsiteX1" fmla="*/ 819826 w 2667000"/>
                  <a:gd name="connsiteY1" fmla="*/ 432048 h 1151388"/>
                  <a:gd name="connsiteX2" fmla="*/ 0 w 2667000"/>
                  <a:gd name="connsiteY2" fmla="*/ 432048 h 1151388"/>
                  <a:gd name="connsiteX3" fmla="*/ 0 w 2667000"/>
                  <a:gd name="connsiteY3" fmla="*/ 792088 h 1151388"/>
                  <a:gd name="connsiteX4" fmla="*/ 2667000 w 2667000"/>
                  <a:gd name="connsiteY4" fmla="*/ 791447 h 1151388"/>
                  <a:gd name="connsiteX5" fmla="*/ 2667000 w 2667000"/>
                  <a:gd name="connsiteY5" fmla="*/ 1151388 h 1151388"/>
                  <a:gd name="connsiteX6" fmla="*/ 2667000 w 2667000"/>
                  <a:gd name="connsiteY6" fmla="*/ 1150620 h 1151388"/>
                  <a:gd name="connsiteX7" fmla="*/ 2667000 w 2667000"/>
                  <a:gd name="connsiteY7" fmla="*/ 0 h 1151388"/>
                  <a:gd name="connsiteX8" fmla="*/ 819826 w 2667000"/>
                  <a:gd name="connsiteY8" fmla="*/ 0 h 1151388"/>
                  <a:gd name="connsiteX0" fmla="*/ 819826 w 3244147"/>
                  <a:gd name="connsiteY0" fmla="*/ 0 h 1151388"/>
                  <a:gd name="connsiteX1" fmla="*/ 819826 w 3244147"/>
                  <a:gd name="connsiteY1" fmla="*/ 432048 h 1151388"/>
                  <a:gd name="connsiteX2" fmla="*/ 0 w 3244147"/>
                  <a:gd name="connsiteY2" fmla="*/ 432048 h 1151388"/>
                  <a:gd name="connsiteX3" fmla="*/ 0 w 3244147"/>
                  <a:gd name="connsiteY3" fmla="*/ 792088 h 1151388"/>
                  <a:gd name="connsiteX4" fmla="*/ 2667000 w 3244147"/>
                  <a:gd name="connsiteY4" fmla="*/ 791447 h 1151388"/>
                  <a:gd name="connsiteX5" fmla="*/ 2667000 w 3244147"/>
                  <a:gd name="connsiteY5" fmla="*/ 1151388 h 1151388"/>
                  <a:gd name="connsiteX6" fmla="*/ 3244147 w 3244147"/>
                  <a:gd name="connsiteY6" fmla="*/ 959959 h 1151388"/>
                  <a:gd name="connsiteX7" fmla="*/ 2667000 w 3244147"/>
                  <a:gd name="connsiteY7" fmla="*/ 0 h 1151388"/>
                  <a:gd name="connsiteX8" fmla="*/ 819826 w 3244147"/>
                  <a:gd name="connsiteY8" fmla="*/ 0 h 1151388"/>
                  <a:gd name="connsiteX0" fmla="*/ 819826 w 2667000"/>
                  <a:gd name="connsiteY0" fmla="*/ 0 h 1151388"/>
                  <a:gd name="connsiteX1" fmla="*/ 819826 w 2667000"/>
                  <a:gd name="connsiteY1" fmla="*/ 432048 h 1151388"/>
                  <a:gd name="connsiteX2" fmla="*/ 0 w 2667000"/>
                  <a:gd name="connsiteY2" fmla="*/ 432048 h 1151388"/>
                  <a:gd name="connsiteX3" fmla="*/ 0 w 2667000"/>
                  <a:gd name="connsiteY3" fmla="*/ 792088 h 1151388"/>
                  <a:gd name="connsiteX4" fmla="*/ 2667000 w 2667000"/>
                  <a:gd name="connsiteY4" fmla="*/ 791447 h 1151388"/>
                  <a:gd name="connsiteX5" fmla="*/ 2667000 w 2667000"/>
                  <a:gd name="connsiteY5" fmla="*/ 1151388 h 1151388"/>
                  <a:gd name="connsiteX6" fmla="*/ 2667000 w 2667000"/>
                  <a:gd name="connsiteY6" fmla="*/ 0 h 1151388"/>
                  <a:gd name="connsiteX7" fmla="*/ 819826 w 2667000"/>
                  <a:gd name="connsiteY7" fmla="*/ 0 h 1151388"/>
                  <a:gd name="connsiteX0" fmla="*/ 819826 w 2667000"/>
                  <a:gd name="connsiteY0" fmla="*/ 0 h 792087"/>
                  <a:gd name="connsiteX1" fmla="*/ 819826 w 2667000"/>
                  <a:gd name="connsiteY1" fmla="*/ 432048 h 792087"/>
                  <a:gd name="connsiteX2" fmla="*/ 0 w 2667000"/>
                  <a:gd name="connsiteY2" fmla="*/ 432048 h 792087"/>
                  <a:gd name="connsiteX3" fmla="*/ 0 w 2667000"/>
                  <a:gd name="connsiteY3" fmla="*/ 792088 h 792087"/>
                  <a:gd name="connsiteX4" fmla="*/ 2667000 w 2667000"/>
                  <a:gd name="connsiteY4" fmla="*/ 791447 h 792087"/>
                  <a:gd name="connsiteX5" fmla="*/ 2667000 w 2667000"/>
                  <a:gd name="connsiteY5" fmla="*/ 0 h 792087"/>
                  <a:gd name="connsiteX6" fmla="*/ 819826 w 2667000"/>
                  <a:gd name="connsiteY6" fmla="*/ 0 h 792087"/>
                  <a:gd name="connsiteX0" fmla="*/ 819826 w 2667000"/>
                  <a:gd name="connsiteY0" fmla="*/ 0 h 792088"/>
                  <a:gd name="connsiteX1" fmla="*/ 819826 w 2667000"/>
                  <a:gd name="connsiteY1" fmla="*/ 432048 h 792088"/>
                  <a:gd name="connsiteX2" fmla="*/ 0 w 2667000"/>
                  <a:gd name="connsiteY2" fmla="*/ 432048 h 792088"/>
                  <a:gd name="connsiteX3" fmla="*/ 0 w 2667000"/>
                  <a:gd name="connsiteY3" fmla="*/ 792088 h 792088"/>
                  <a:gd name="connsiteX4" fmla="*/ 1912623 w 2667000"/>
                  <a:gd name="connsiteY4" fmla="*/ 767967 h 792088"/>
                  <a:gd name="connsiteX5" fmla="*/ 2667000 w 2667000"/>
                  <a:gd name="connsiteY5" fmla="*/ 0 h 792088"/>
                  <a:gd name="connsiteX6" fmla="*/ 819826 w 2667000"/>
                  <a:gd name="connsiteY6" fmla="*/ 0 h 792088"/>
                  <a:gd name="connsiteX0" fmla="*/ 819826 w 1912623"/>
                  <a:gd name="connsiteY0" fmla="*/ 1 h 792089"/>
                  <a:gd name="connsiteX1" fmla="*/ 819826 w 1912623"/>
                  <a:gd name="connsiteY1" fmla="*/ 432049 h 792089"/>
                  <a:gd name="connsiteX2" fmla="*/ 0 w 1912623"/>
                  <a:gd name="connsiteY2" fmla="*/ 432049 h 792089"/>
                  <a:gd name="connsiteX3" fmla="*/ 0 w 1912623"/>
                  <a:gd name="connsiteY3" fmla="*/ 792089 h 792089"/>
                  <a:gd name="connsiteX4" fmla="*/ 1912623 w 1912623"/>
                  <a:gd name="connsiteY4" fmla="*/ 767968 h 792089"/>
                  <a:gd name="connsiteX5" fmla="*/ 1912623 w 1912623"/>
                  <a:gd name="connsiteY5" fmla="*/ 0 h 792089"/>
                  <a:gd name="connsiteX6" fmla="*/ 819826 w 1912623"/>
                  <a:gd name="connsiteY6" fmla="*/ 1 h 792089"/>
                  <a:gd name="connsiteX0" fmla="*/ 819826 w 1912623"/>
                  <a:gd name="connsiteY0" fmla="*/ 1 h 767967"/>
                  <a:gd name="connsiteX1" fmla="*/ 819826 w 1912623"/>
                  <a:gd name="connsiteY1" fmla="*/ 432049 h 767967"/>
                  <a:gd name="connsiteX2" fmla="*/ 0 w 1912623"/>
                  <a:gd name="connsiteY2" fmla="*/ 432049 h 767967"/>
                  <a:gd name="connsiteX3" fmla="*/ 0 w 1912623"/>
                  <a:gd name="connsiteY3" fmla="*/ 767967 h 767967"/>
                  <a:gd name="connsiteX4" fmla="*/ 1912623 w 1912623"/>
                  <a:gd name="connsiteY4" fmla="*/ 767968 h 767967"/>
                  <a:gd name="connsiteX5" fmla="*/ 1912623 w 1912623"/>
                  <a:gd name="connsiteY5" fmla="*/ 0 h 767967"/>
                  <a:gd name="connsiteX6" fmla="*/ 819826 w 1912623"/>
                  <a:gd name="connsiteY6" fmla="*/ 1 h 767967"/>
                  <a:gd name="connsiteX0" fmla="*/ 956442 w 2049239"/>
                  <a:gd name="connsiteY0" fmla="*/ 1 h 767968"/>
                  <a:gd name="connsiteX1" fmla="*/ 956442 w 2049239"/>
                  <a:gd name="connsiteY1" fmla="*/ 432049 h 767968"/>
                  <a:gd name="connsiteX2" fmla="*/ 0 w 2049239"/>
                  <a:gd name="connsiteY2" fmla="*/ 479980 h 767968"/>
                  <a:gd name="connsiteX3" fmla="*/ 136616 w 2049239"/>
                  <a:gd name="connsiteY3" fmla="*/ 767967 h 767968"/>
                  <a:gd name="connsiteX4" fmla="*/ 2049239 w 2049239"/>
                  <a:gd name="connsiteY4" fmla="*/ 767968 h 767968"/>
                  <a:gd name="connsiteX5" fmla="*/ 2049239 w 2049239"/>
                  <a:gd name="connsiteY5" fmla="*/ 0 h 767968"/>
                  <a:gd name="connsiteX6" fmla="*/ 956442 w 2049239"/>
                  <a:gd name="connsiteY6" fmla="*/ 1 h 767968"/>
                  <a:gd name="connsiteX0" fmla="*/ 956442 w 2049239"/>
                  <a:gd name="connsiteY0" fmla="*/ 1 h 767968"/>
                  <a:gd name="connsiteX1" fmla="*/ 956442 w 2049239"/>
                  <a:gd name="connsiteY1" fmla="*/ 432049 h 767968"/>
                  <a:gd name="connsiteX2" fmla="*/ 0 w 2049239"/>
                  <a:gd name="connsiteY2" fmla="*/ 479980 h 767968"/>
                  <a:gd name="connsiteX3" fmla="*/ 0 w 2049239"/>
                  <a:gd name="connsiteY3" fmla="*/ 767967 h 767968"/>
                  <a:gd name="connsiteX4" fmla="*/ 2049239 w 2049239"/>
                  <a:gd name="connsiteY4" fmla="*/ 767968 h 767968"/>
                  <a:gd name="connsiteX5" fmla="*/ 2049239 w 2049239"/>
                  <a:gd name="connsiteY5" fmla="*/ 0 h 767968"/>
                  <a:gd name="connsiteX6" fmla="*/ 956442 w 2049239"/>
                  <a:gd name="connsiteY6" fmla="*/ 1 h 767968"/>
                  <a:gd name="connsiteX0" fmla="*/ 956442 w 2049239"/>
                  <a:gd name="connsiteY0" fmla="*/ 1 h 767968"/>
                  <a:gd name="connsiteX1" fmla="*/ 956312 w 2049239"/>
                  <a:gd name="connsiteY1" fmla="*/ 479980 h 767968"/>
                  <a:gd name="connsiteX2" fmla="*/ 0 w 2049239"/>
                  <a:gd name="connsiteY2" fmla="*/ 479980 h 767968"/>
                  <a:gd name="connsiteX3" fmla="*/ 0 w 2049239"/>
                  <a:gd name="connsiteY3" fmla="*/ 767967 h 767968"/>
                  <a:gd name="connsiteX4" fmla="*/ 2049239 w 2049239"/>
                  <a:gd name="connsiteY4" fmla="*/ 767968 h 767968"/>
                  <a:gd name="connsiteX5" fmla="*/ 2049239 w 2049239"/>
                  <a:gd name="connsiteY5" fmla="*/ 0 h 767968"/>
                  <a:gd name="connsiteX6" fmla="*/ 956442 w 2049239"/>
                  <a:gd name="connsiteY6" fmla="*/ 1 h 767968"/>
                  <a:gd name="connsiteX0" fmla="*/ 819696 w 2049239"/>
                  <a:gd name="connsiteY0" fmla="*/ 0 h 1535932"/>
                  <a:gd name="connsiteX1" fmla="*/ 956312 w 2049239"/>
                  <a:gd name="connsiteY1" fmla="*/ 1247944 h 1535932"/>
                  <a:gd name="connsiteX2" fmla="*/ 0 w 2049239"/>
                  <a:gd name="connsiteY2" fmla="*/ 1247944 h 1535932"/>
                  <a:gd name="connsiteX3" fmla="*/ 0 w 2049239"/>
                  <a:gd name="connsiteY3" fmla="*/ 1535931 h 1535932"/>
                  <a:gd name="connsiteX4" fmla="*/ 2049239 w 2049239"/>
                  <a:gd name="connsiteY4" fmla="*/ 1535932 h 1535932"/>
                  <a:gd name="connsiteX5" fmla="*/ 2049239 w 2049239"/>
                  <a:gd name="connsiteY5" fmla="*/ 767964 h 1535932"/>
                  <a:gd name="connsiteX6" fmla="*/ 819696 w 2049239"/>
                  <a:gd name="connsiteY6" fmla="*/ 0 h 1535932"/>
                  <a:gd name="connsiteX0" fmla="*/ 819696 w 2049239"/>
                  <a:gd name="connsiteY0" fmla="*/ 0 h 1535932"/>
                  <a:gd name="connsiteX1" fmla="*/ 819696 w 2049239"/>
                  <a:gd name="connsiteY1" fmla="*/ 1247944 h 1535932"/>
                  <a:gd name="connsiteX2" fmla="*/ 0 w 2049239"/>
                  <a:gd name="connsiteY2" fmla="*/ 1247944 h 1535932"/>
                  <a:gd name="connsiteX3" fmla="*/ 0 w 2049239"/>
                  <a:gd name="connsiteY3" fmla="*/ 1535931 h 1535932"/>
                  <a:gd name="connsiteX4" fmla="*/ 2049239 w 2049239"/>
                  <a:gd name="connsiteY4" fmla="*/ 1535932 h 1535932"/>
                  <a:gd name="connsiteX5" fmla="*/ 2049239 w 2049239"/>
                  <a:gd name="connsiteY5" fmla="*/ 767964 h 1535932"/>
                  <a:gd name="connsiteX6" fmla="*/ 819696 w 2049239"/>
                  <a:gd name="connsiteY6" fmla="*/ 0 h 1535932"/>
                  <a:gd name="connsiteX0" fmla="*/ 819696 w 2049239"/>
                  <a:gd name="connsiteY0" fmla="*/ 0 h 1535932"/>
                  <a:gd name="connsiteX1" fmla="*/ 819696 w 2049239"/>
                  <a:gd name="connsiteY1" fmla="*/ 1247944 h 1535932"/>
                  <a:gd name="connsiteX2" fmla="*/ 0 w 2049239"/>
                  <a:gd name="connsiteY2" fmla="*/ 1247944 h 1535932"/>
                  <a:gd name="connsiteX3" fmla="*/ 0 w 2049239"/>
                  <a:gd name="connsiteY3" fmla="*/ 1535931 h 1535932"/>
                  <a:gd name="connsiteX4" fmla="*/ 2049239 w 2049239"/>
                  <a:gd name="connsiteY4" fmla="*/ 1535932 h 1535932"/>
                  <a:gd name="connsiteX5" fmla="*/ 2049239 w 2049239"/>
                  <a:gd name="connsiteY5" fmla="*/ 0 h 1535932"/>
                  <a:gd name="connsiteX6" fmla="*/ 819696 w 2049239"/>
                  <a:gd name="connsiteY6" fmla="*/ 0 h 1535932"/>
                  <a:gd name="connsiteX0" fmla="*/ 751388 w 2049239"/>
                  <a:gd name="connsiteY0" fmla="*/ 0 h 2015448"/>
                  <a:gd name="connsiteX1" fmla="*/ 819696 w 2049239"/>
                  <a:gd name="connsiteY1" fmla="*/ 1727460 h 2015448"/>
                  <a:gd name="connsiteX2" fmla="*/ 0 w 2049239"/>
                  <a:gd name="connsiteY2" fmla="*/ 1727460 h 2015448"/>
                  <a:gd name="connsiteX3" fmla="*/ 0 w 2049239"/>
                  <a:gd name="connsiteY3" fmla="*/ 2015447 h 2015448"/>
                  <a:gd name="connsiteX4" fmla="*/ 2049239 w 2049239"/>
                  <a:gd name="connsiteY4" fmla="*/ 2015448 h 2015448"/>
                  <a:gd name="connsiteX5" fmla="*/ 2049239 w 2049239"/>
                  <a:gd name="connsiteY5" fmla="*/ 479516 h 2015448"/>
                  <a:gd name="connsiteX6" fmla="*/ 751388 w 2049239"/>
                  <a:gd name="connsiteY6" fmla="*/ 0 h 2015448"/>
                  <a:gd name="connsiteX0" fmla="*/ 751388 w 2049239"/>
                  <a:gd name="connsiteY0" fmla="*/ 0 h 2015448"/>
                  <a:gd name="connsiteX1" fmla="*/ 751388 w 2049239"/>
                  <a:gd name="connsiteY1" fmla="*/ 1727924 h 2015448"/>
                  <a:gd name="connsiteX2" fmla="*/ 0 w 2049239"/>
                  <a:gd name="connsiteY2" fmla="*/ 1727460 h 2015448"/>
                  <a:gd name="connsiteX3" fmla="*/ 0 w 2049239"/>
                  <a:gd name="connsiteY3" fmla="*/ 2015447 h 2015448"/>
                  <a:gd name="connsiteX4" fmla="*/ 2049239 w 2049239"/>
                  <a:gd name="connsiteY4" fmla="*/ 2015448 h 2015448"/>
                  <a:gd name="connsiteX5" fmla="*/ 2049239 w 2049239"/>
                  <a:gd name="connsiteY5" fmla="*/ 479516 h 2015448"/>
                  <a:gd name="connsiteX6" fmla="*/ 751388 w 2049239"/>
                  <a:gd name="connsiteY6" fmla="*/ 0 h 2015448"/>
                  <a:gd name="connsiteX0" fmla="*/ 751388 w 2049239"/>
                  <a:gd name="connsiteY0" fmla="*/ 0 h 2015448"/>
                  <a:gd name="connsiteX1" fmla="*/ 751388 w 2049239"/>
                  <a:gd name="connsiteY1" fmla="*/ 1727924 h 2015448"/>
                  <a:gd name="connsiteX2" fmla="*/ 0 w 2049239"/>
                  <a:gd name="connsiteY2" fmla="*/ 1727460 h 2015448"/>
                  <a:gd name="connsiteX3" fmla="*/ 0 w 2049239"/>
                  <a:gd name="connsiteY3" fmla="*/ 2015447 h 2015448"/>
                  <a:gd name="connsiteX4" fmla="*/ 2049239 w 2049239"/>
                  <a:gd name="connsiteY4" fmla="*/ 2015448 h 2015448"/>
                  <a:gd name="connsiteX5" fmla="*/ 2049239 w 2049239"/>
                  <a:gd name="connsiteY5" fmla="*/ 1 h 2015448"/>
                  <a:gd name="connsiteX6" fmla="*/ 751388 w 2049239"/>
                  <a:gd name="connsiteY6" fmla="*/ 0 h 2015448"/>
                  <a:gd name="connsiteX0" fmla="*/ 750658 w 2049239"/>
                  <a:gd name="connsiteY0" fmla="*/ 1247944 h 2015447"/>
                  <a:gd name="connsiteX1" fmla="*/ 751388 w 2049239"/>
                  <a:gd name="connsiteY1" fmla="*/ 1727923 h 2015447"/>
                  <a:gd name="connsiteX2" fmla="*/ 0 w 2049239"/>
                  <a:gd name="connsiteY2" fmla="*/ 1727459 h 2015447"/>
                  <a:gd name="connsiteX3" fmla="*/ 0 w 2049239"/>
                  <a:gd name="connsiteY3" fmla="*/ 2015446 h 2015447"/>
                  <a:gd name="connsiteX4" fmla="*/ 2049239 w 2049239"/>
                  <a:gd name="connsiteY4" fmla="*/ 2015447 h 2015447"/>
                  <a:gd name="connsiteX5" fmla="*/ 2049239 w 2049239"/>
                  <a:gd name="connsiteY5" fmla="*/ 0 h 2015447"/>
                  <a:gd name="connsiteX6" fmla="*/ 750658 w 2049239"/>
                  <a:gd name="connsiteY6" fmla="*/ 1247944 h 2015447"/>
                  <a:gd name="connsiteX0" fmla="*/ 750658 w 2049239"/>
                  <a:gd name="connsiteY0" fmla="*/ 1247944 h 2015447"/>
                  <a:gd name="connsiteX1" fmla="*/ 751388 w 2049239"/>
                  <a:gd name="connsiteY1" fmla="*/ 1727923 h 2015447"/>
                  <a:gd name="connsiteX2" fmla="*/ 0 w 2049239"/>
                  <a:gd name="connsiteY2" fmla="*/ 1727459 h 2015447"/>
                  <a:gd name="connsiteX3" fmla="*/ 0 w 2049239"/>
                  <a:gd name="connsiteY3" fmla="*/ 2015446 h 2015447"/>
                  <a:gd name="connsiteX4" fmla="*/ 2049239 w 2049239"/>
                  <a:gd name="connsiteY4" fmla="*/ 2015447 h 2015447"/>
                  <a:gd name="connsiteX5" fmla="*/ 2049239 w 2049239"/>
                  <a:gd name="connsiteY5" fmla="*/ 0 h 2015447"/>
                  <a:gd name="connsiteX6" fmla="*/ 1481857 w 2049239"/>
                  <a:gd name="connsiteY6" fmla="*/ 557720 h 2015447"/>
                  <a:gd name="connsiteX7" fmla="*/ 750658 w 2049239"/>
                  <a:gd name="connsiteY7" fmla="*/ 1247944 h 2015447"/>
                  <a:gd name="connsiteX0" fmla="*/ 750658 w 2049239"/>
                  <a:gd name="connsiteY0" fmla="*/ 1247944 h 2015447"/>
                  <a:gd name="connsiteX1" fmla="*/ 751388 w 2049239"/>
                  <a:gd name="connsiteY1" fmla="*/ 1727923 h 2015447"/>
                  <a:gd name="connsiteX2" fmla="*/ 0 w 2049239"/>
                  <a:gd name="connsiteY2" fmla="*/ 1727459 h 2015447"/>
                  <a:gd name="connsiteX3" fmla="*/ 0 w 2049239"/>
                  <a:gd name="connsiteY3" fmla="*/ 2015446 h 2015447"/>
                  <a:gd name="connsiteX4" fmla="*/ 2049239 w 2049239"/>
                  <a:gd name="connsiteY4" fmla="*/ 2015447 h 2015447"/>
                  <a:gd name="connsiteX5" fmla="*/ 2049239 w 2049239"/>
                  <a:gd name="connsiteY5" fmla="*/ 0 h 2015447"/>
                  <a:gd name="connsiteX6" fmla="*/ 1433738 w 2049239"/>
                  <a:gd name="connsiteY6" fmla="*/ 1247943 h 2015447"/>
                  <a:gd name="connsiteX7" fmla="*/ 750658 w 2049239"/>
                  <a:gd name="connsiteY7" fmla="*/ 1247944 h 2015447"/>
                  <a:gd name="connsiteX0" fmla="*/ 750658 w 2049239"/>
                  <a:gd name="connsiteY0" fmla="*/ 1247944 h 2015447"/>
                  <a:gd name="connsiteX1" fmla="*/ 751388 w 2049239"/>
                  <a:gd name="connsiteY1" fmla="*/ 1727923 h 2015447"/>
                  <a:gd name="connsiteX2" fmla="*/ 0 w 2049239"/>
                  <a:gd name="connsiteY2" fmla="*/ 1727459 h 2015447"/>
                  <a:gd name="connsiteX3" fmla="*/ 0 w 2049239"/>
                  <a:gd name="connsiteY3" fmla="*/ 2015446 h 2015447"/>
                  <a:gd name="connsiteX4" fmla="*/ 2049239 w 2049239"/>
                  <a:gd name="connsiteY4" fmla="*/ 2015447 h 2015447"/>
                  <a:gd name="connsiteX5" fmla="*/ 2049239 w 2049239"/>
                  <a:gd name="connsiteY5" fmla="*/ 0 h 2015447"/>
                  <a:gd name="connsiteX6" fmla="*/ 1834245 w 2049239"/>
                  <a:gd name="connsiteY6" fmla="*/ 443438 h 2015447"/>
                  <a:gd name="connsiteX7" fmla="*/ 1433738 w 2049239"/>
                  <a:gd name="connsiteY7" fmla="*/ 1247943 h 2015447"/>
                  <a:gd name="connsiteX8" fmla="*/ 750658 w 2049239"/>
                  <a:gd name="connsiteY8" fmla="*/ 1247944 h 2015447"/>
                  <a:gd name="connsiteX0" fmla="*/ 750658 w 2049239"/>
                  <a:gd name="connsiteY0" fmla="*/ 1247945 h 2015448"/>
                  <a:gd name="connsiteX1" fmla="*/ 751388 w 2049239"/>
                  <a:gd name="connsiteY1" fmla="*/ 1727924 h 2015448"/>
                  <a:gd name="connsiteX2" fmla="*/ 0 w 2049239"/>
                  <a:gd name="connsiteY2" fmla="*/ 1727460 h 2015448"/>
                  <a:gd name="connsiteX3" fmla="*/ 0 w 2049239"/>
                  <a:gd name="connsiteY3" fmla="*/ 2015447 h 2015448"/>
                  <a:gd name="connsiteX4" fmla="*/ 2049239 w 2049239"/>
                  <a:gd name="connsiteY4" fmla="*/ 2015448 h 2015448"/>
                  <a:gd name="connsiteX5" fmla="*/ 2049239 w 2049239"/>
                  <a:gd name="connsiteY5" fmla="*/ 1 h 2015448"/>
                  <a:gd name="connsiteX6" fmla="*/ 1433738 w 2049239"/>
                  <a:gd name="connsiteY6" fmla="*/ 0 h 2015448"/>
                  <a:gd name="connsiteX7" fmla="*/ 1433738 w 2049239"/>
                  <a:gd name="connsiteY7" fmla="*/ 1247944 h 2015448"/>
                  <a:gd name="connsiteX8" fmla="*/ 750658 w 2049239"/>
                  <a:gd name="connsiteY8" fmla="*/ 1247945 h 2015448"/>
                  <a:gd name="connsiteX0" fmla="*/ 750658 w 2049239"/>
                  <a:gd name="connsiteY0" fmla="*/ 1247945 h 2015448"/>
                  <a:gd name="connsiteX1" fmla="*/ 750658 w 2049239"/>
                  <a:gd name="connsiteY1" fmla="*/ 1439937 h 2015448"/>
                  <a:gd name="connsiteX2" fmla="*/ 0 w 2049239"/>
                  <a:gd name="connsiteY2" fmla="*/ 1727460 h 2015448"/>
                  <a:gd name="connsiteX3" fmla="*/ 0 w 2049239"/>
                  <a:gd name="connsiteY3" fmla="*/ 2015447 h 2015448"/>
                  <a:gd name="connsiteX4" fmla="*/ 2049239 w 2049239"/>
                  <a:gd name="connsiteY4" fmla="*/ 2015448 h 2015448"/>
                  <a:gd name="connsiteX5" fmla="*/ 2049239 w 2049239"/>
                  <a:gd name="connsiteY5" fmla="*/ 1 h 2015448"/>
                  <a:gd name="connsiteX6" fmla="*/ 1433738 w 2049239"/>
                  <a:gd name="connsiteY6" fmla="*/ 0 h 2015448"/>
                  <a:gd name="connsiteX7" fmla="*/ 1433738 w 2049239"/>
                  <a:gd name="connsiteY7" fmla="*/ 1247944 h 2015448"/>
                  <a:gd name="connsiteX8" fmla="*/ 750658 w 2049239"/>
                  <a:gd name="connsiteY8" fmla="*/ 1247945 h 2015448"/>
                  <a:gd name="connsiteX0" fmla="*/ 751387 w 2049968"/>
                  <a:gd name="connsiteY0" fmla="*/ 1247945 h 2015448"/>
                  <a:gd name="connsiteX1" fmla="*/ 751387 w 2049968"/>
                  <a:gd name="connsiteY1" fmla="*/ 1439937 h 2015448"/>
                  <a:gd name="connsiteX2" fmla="*/ 0 w 2049968"/>
                  <a:gd name="connsiteY2" fmla="*/ 1343941 h 2015448"/>
                  <a:gd name="connsiteX3" fmla="*/ 729 w 2049968"/>
                  <a:gd name="connsiteY3" fmla="*/ 2015447 h 2015448"/>
                  <a:gd name="connsiteX4" fmla="*/ 2049968 w 2049968"/>
                  <a:gd name="connsiteY4" fmla="*/ 2015448 h 2015448"/>
                  <a:gd name="connsiteX5" fmla="*/ 2049968 w 2049968"/>
                  <a:gd name="connsiteY5" fmla="*/ 1 h 2015448"/>
                  <a:gd name="connsiteX6" fmla="*/ 1434467 w 2049968"/>
                  <a:gd name="connsiteY6" fmla="*/ 0 h 2015448"/>
                  <a:gd name="connsiteX7" fmla="*/ 1434467 w 2049968"/>
                  <a:gd name="connsiteY7" fmla="*/ 1247944 h 2015448"/>
                  <a:gd name="connsiteX8" fmla="*/ 751387 w 2049968"/>
                  <a:gd name="connsiteY8" fmla="*/ 1247945 h 2015448"/>
                  <a:gd name="connsiteX0" fmla="*/ 751387 w 2049968"/>
                  <a:gd name="connsiteY0" fmla="*/ 1247945 h 2015448"/>
                  <a:gd name="connsiteX1" fmla="*/ 751387 w 2049968"/>
                  <a:gd name="connsiteY1" fmla="*/ 1343941 h 2015448"/>
                  <a:gd name="connsiteX2" fmla="*/ 0 w 2049968"/>
                  <a:gd name="connsiteY2" fmla="*/ 1343941 h 2015448"/>
                  <a:gd name="connsiteX3" fmla="*/ 729 w 2049968"/>
                  <a:gd name="connsiteY3" fmla="*/ 2015447 h 2015448"/>
                  <a:gd name="connsiteX4" fmla="*/ 2049968 w 2049968"/>
                  <a:gd name="connsiteY4" fmla="*/ 2015448 h 2015448"/>
                  <a:gd name="connsiteX5" fmla="*/ 2049968 w 2049968"/>
                  <a:gd name="connsiteY5" fmla="*/ 1 h 2015448"/>
                  <a:gd name="connsiteX6" fmla="*/ 1434467 w 2049968"/>
                  <a:gd name="connsiteY6" fmla="*/ 0 h 2015448"/>
                  <a:gd name="connsiteX7" fmla="*/ 1434467 w 2049968"/>
                  <a:gd name="connsiteY7" fmla="*/ 1247944 h 2015448"/>
                  <a:gd name="connsiteX8" fmla="*/ 751387 w 2049968"/>
                  <a:gd name="connsiteY8" fmla="*/ 1247945 h 2015448"/>
                  <a:gd name="connsiteX0" fmla="*/ 751387 w 2049968"/>
                  <a:gd name="connsiteY0" fmla="*/ 1343941 h 2015448"/>
                  <a:gd name="connsiteX1" fmla="*/ 751387 w 2049968"/>
                  <a:gd name="connsiteY1" fmla="*/ 1343941 h 2015448"/>
                  <a:gd name="connsiteX2" fmla="*/ 0 w 2049968"/>
                  <a:gd name="connsiteY2" fmla="*/ 1343941 h 2015448"/>
                  <a:gd name="connsiteX3" fmla="*/ 729 w 2049968"/>
                  <a:gd name="connsiteY3" fmla="*/ 2015447 h 2015448"/>
                  <a:gd name="connsiteX4" fmla="*/ 2049968 w 2049968"/>
                  <a:gd name="connsiteY4" fmla="*/ 2015448 h 2015448"/>
                  <a:gd name="connsiteX5" fmla="*/ 2049968 w 2049968"/>
                  <a:gd name="connsiteY5" fmla="*/ 1 h 2015448"/>
                  <a:gd name="connsiteX6" fmla="*/ 1434467 w 2049968"/>
                  <a:gd name="connsiteY6" fmla="*/ 0 h 2015448"/>
                  <a:gd name="connsiteX7" fmla="*/ 1434467 w 2049968"/>
                  <a:gd name="connsiteY7" fmla="*/ 1247944 h 2015448"/>
                  <a:gd name="connsiteX8" fmla="*/ 751387 w 2049968"/>
                  <a:gd name="connsiteY8" fmla="*/ 1343941 h 2015448"/>
                  <a:gd name="connsiteX0" fmla="*/ 751387 w 2049968"/>
                  <a:gd name="connsiteY0" fmla="*/ 1343941 h 2015448"/>
                  <a:gd name="connsiteX1" fmla="*/ 751387 w 2049968"/>
                  <a:gd name="connsiteY1" fmla="*/ 1343941 h 2015448"/>
                  <a:gd name="connsiteX2" fmla="*/ 0 w 2049968"/>
                  <a:gd name="connsiteY2" fmla="*/ 1343941 h 2015448"/>
                  <a:gd name="connsiteX3" fmla="*/ 729 w 2049968"/>
                  <a:gd name="connsiteY3" fmla="*/ 2015447 h 2015448"/>
                  <a:gd name="connsiteX4" fmla="*/ 2049968 w 2049968"/>
                  <a:gd name="connsiteY4" fmla="*/ 2015448 h 2015448"/>
                  <a:gd name="connsiteX5" fmla="*/ 2049968 w 2049968"/>
                  <a:gd name="connsiteY5" fmla="*/ 1 h 2015448"/>
                  <a:gd name="connsiteX6" fmla="*/ 1434467 w 2049968"/>
                  <a:gd name="connsiteY6" fmla="*/ 0 h 2015448"/>
                  <a:gd name="connsiteX7" fmla="*/ 1434467 w 2049968"/>
                  <a:gd name="connsiteY7" fmla="*/ 1343941 h 2015448"/>
                  <a:gd name="connsiteX8" fmla="*/ 751387 w 2049968"/>
                  <a:gd name="connsiteY8" fmla="*/ 1343941 h 2015448"/>
                  <a:gd name="connsiteX0" fmla="*/ 751387 w 2049968"/>
                  <a:gd name="connsiteY0" fmla="*/ 1823918 h 2495425"/>
                  <a:gd name="connsiteX1" fmla="*/ 751387 w 2049968"/>
                  <a:gd name="connsiteY1" fmla="*/ 1823918 h 2495425"/>
                  <a:gd name="connsiteX2" fmla="*/ 0 w 2049968"/>
                  <a:gd name="connsiteY2" fmla="*/ 1823918 h 2495425"/>
                  <a:gd name="connsiteX3" fmla="*/ 729 w 2049968"/>
                  <a:gd name="connsiteY3" fmla="*/ 2495424 h 2495425"/>
                  <a:gd name="connsiteX4" fmla="*/ 2049968 w 2049968"/>
                  <a:gd name="connsiteY4" fmla="*/ 2495425 h 2495425"/>
                  <a:gd name="connsiteX5" fmla="*/ 2049239 w 2049968"/>
                  <a:gd name="connsiteY5" fmla="*/ 0 h 2495425"/>
                  <a:gd name="connsiteX6" fmla="*/ 1434467 w 2049968"/>
                  <a:gd name="connsiteY6" fmla="*/ 479977 h 2495425"/>
                  <a:gd name="connsiteX7" fmla="*/ 1434467 w 2049968"/>
                  <a:gd name="connsiteY7" fmla="*/ 1823918 h 2495425"/>
                  <a:gd name="connsiteX8" fmla="*/ 751387 w 2049968"/>
                  <a:gd name="connsiteY8" fmla="*/ 1823918 h 2495425"/>
                  <a:gd name="connsiteX0" fmla="*/ 751387 w 2049968"/>
                  <a:gd name="connsiteY0" fmla="*/ 1823918 h 2495425"/>
                  <a:gd name="connsiteX1" fmla="*/ 751387 w 2049968"/>
                  <a:gd name="connsiteY1" fmla="*/ 1823918 h 2495425"/>
                  <a:gd name="connsiteX2" fmla="*/ 0 w 2049968"/>
                  <a:gd name="connsiteY2" fmla="*/ 1823918 h 2495425"/>
                  <a:gd name="connsiteX3" fmla="*/ 729 w 2049968"/>
                  <a:gd name="connsiteY3" fmla="*/ 2495424 h 2495425"/>
                  <a:gd name="connsiteX4" fmla="*/ 2049968 w 2049968"/>
                  <a:gd name="connsiteY4" fmla="*/ 2495425 h 2495425"/>
                  <a:gd name="connsiteX5" fmla="*/ 2049239 w 2049968"/>
                  <a:gd name="connsiteY5" fmla="*/ 0 h 2495425"/>
                  <a:gd name="connsiteX6" fmla="*/ 1727598 w 2049968"/>
                  <a:gd name="connsiteY6" fmla="*/ 261643 h 2495425"/>
                  <a:gd name="connsiteX7" fmla="*/ 1434467 w 2049968"/>
                  <a:gd name="connsiteY7" fmla="*/ 479977 h 2495425"/>
                  <a:gd name="connsiteX8" fmla="*/ 1434467 w 2049968"/>
                  <a:gd name="connsiteY8" fmla="*/ 1823918 h 2495425"/>
                  <a:gd name="connsiteX9" fmla="*/ 751387 w 2049968"/>
                  <a:gd name="connsiteY9" fmla="*/ 1823918 h 2495425"/>
                  <a:gd name="connsiteX0" fmla="*/ 751387 w 2049968"/>
                  <a:gd name="connsiteY0" fmla="*/ 1823918 h 2495425"/>
                  <a:gd name="connsiteX1" fmla="*/ 751387 w 2049968"/>
                  <a:gd name="connsiteY1" fmla="*/ 1823918 h 2495425"/>
                  <a:gd name="connsiteX2" fmla="*/ 0 w 2049968"/>
                  <a:gd name="connsiteY2" fmla="*/ 1823918 h 2495425"/>
                  <a:gd name="connsiteX3" fmla="*/ 729 w 2049968"/>
                  <a:gd name="connsiteY3" fmla="*/ 2495424 h 2495425"/>
                  <a:gd name="connsiteX4" fmla="*/ 2049968 w 2049968"/>
                  <a:gd name="connsiteY4" fmla="*/ 2495425 h 2495425"/>
                  <a:gd name="connsiteX5" fmla="*/ 2049239 w 2049968"/>
                  <a:gd name="connsiteY5" fmla="*/ 0 h 2495425"/>
                  <a:gd name="connsiteX6" fmla="*/ 1776007 w 2049968"/>
                  <a:gd name="connsiteY6" fmla="*/ 0 h 2495425"/>
                  <a:gd name="connsiteX7" fmla="*/ 1434467 w 2049968"/>
                  <a:gd name="connsiteY7" fmla="*/ 479977 h 2495425"/>
                  <a:gd name="connsiteX8" fmla="*/ 1434467 w 2049968"/>
                  <a:gd name="connsiteY8" fmla="*/ 1823918 h 2495425"/>
                  <a:gd name="connsiteX9" fmla="*/ 751387 w 2049968"/>
                  <a:gd name="connsiteY9" fmla="*/ 1823918 h 2495425"/>
                  <a:gd name="connsiteX0" fmla="*/ 751387 w 2049968"/>
                  <a:gd name="connsiteY0" fmla="*/ 1823918 h 2495425"/>
                  <a:gd name="connsiteX1" fmla="*/ 751387 w 2049968"/>
                  <a:gd name="connsiteY1" fmla="*/ 1823918 h 2495425"/>
                  <a:gd name="connsiteX2" fmla="*/ 0 w 2049968"/>
                  <a:gd name="connsiteY2" fmla="*/ 1823918 h 2495425"/>
                  <a:gd name="connsiteX3" fmla="*/ 729 w 2049968"/>
                  <a:gd name="connsiteY3" fmla="*/ 2495424 h 2495425"/>
                  <a:gd name="connsiteX4" fmla="*/ 2049968 w 2049968"/>
                  <a:gd name="connsiteY4" fmla="*/ 2495425 h 2495425"/>
                  <a:gd name="connsiteX5" fmla="*/ 2049239 w 2049968"/>
                  <a:gd name="connsiteY5" fmla="*/ 0 h 2495425"/>
                  <a:gd name="connsiteX6" fmla="*/ 1776007 w 2049968"/>
                  <a:gd name="connsiteY6" fmla="*/ 0 h 2495425"/>
                  <a:gd name="connsiteX7" fmla="*/ 1535959 w 2049968"/>
                  <a:gd name="connsiteY7" fmla="*/ 332516 h 2495425"/>
                  <a:gd name="connsiteX8" fmla="*/ 1434467 w 2049968"/>
                  <a:gd name="connsiteY8" fmla="*/ 479977 h 2495425"/>
                  <a:gd name="connsiteX9" fmla="*/ 1434467 w 2049968"/>
                  <a:gd name="connsiteY9" fmla="*/ 1823918 h 2495425"/>
                  <a:gd name="connsiteX10" fmla="*/ 751387 w 2049968"/>
                  <a:gd name="connsiteY10" fmla="*/ 1823918 h 2495425"/>
                  <a:gd name="connsiteX0" fmla="*/ 751387 w 2049968"/>
                  <a:gd name="connsiteY0" fmla="*/ 1823918 h 2495425"/>
                  <a:gd name="connsiteX1" fmla="*/ 751387 w 2049968"/>
                  <a:gd name="connsiteY1" fmla="*/ 1823918 h 2495425"/>
                  <a:gd name="connsiteX2" fmla="*/ 0 w 2049968"/>
                  <a:gd name="connsiteY2" fmla="*/ 1823918 h 2495425"/>
                  <a:gd name="connsiteX3" fmla="*/ 729 w 2049968"/>
                  <a:gd name="connsiteY3" fmla="*/ 2495424 h 2495425"/>
                  <a:gd name="connsiteX4" fmla="*/ 2049968 w 2049968"/>
                  <a:gd name="connsiteY4" fmla="*/ 2495425 h 2495425"/>
                  <a:gd name="connsiteX5" fmla="*/ 2049239 w 2049968"/>
                  <a:gd name="connsiteY5" fmla="*/ 0 h 2495425"/>
                  <a:gd name="connsiteX6" fmla="*/ 1776007 w 2049968"/>
                  <a:gd name="connsiteY6" fmla="*/ 0 h 2495425"/>
                  <a:gd name="connsiteX7" fmla="*/ 1776007 w 2049968"/>
                  <a:gd name="connsiteY7" fmla="*/ 479978 h 2495425"/>
                  <a:gd name="connsiteX8" fmla="*/ 1434467 w 2049968"/>
                  <a:gd name="connsiteY8" fmla="*/ 479977 h 2495425"/>
                  <a:gd name="connsiteX9" fmla="*/ 1434467 w 2049968"/>
                  <a:gd name="connsiteY9" fmla="*/ 1823918 h 2495425"/>
                  <a:gd name="connsiteX10" fmla="*/ 751387 w 2049968"/>
                  <a:gd name="connsiteY10" fmla="*/ 1823918 h 2495425"/>
                  <a:gd name="connsiteX0" fmla="*/ 865632 w 2164213"/>
                  <a:gd name="connsiteY0" fmla="*/ 1823918 h 2495425"/>
                  <a:gd name="connsiteX1" fmla="*/ 865632 w 2164213"/>
                  <a:gd name="connsiteY1" fmla="*/ 1823918 h 2495425"/>
                  <a:gd name="connsiteX2" fmla="*/ 0 w 2164213"/>
                  <a:gd name="connsiteY2" fmla="*/ 1823918 h 2495425"/>
                  <a:gd name="connsiteX3" fmla="*/ 114974 w 2164213"/>
                  <a:gd name="connsiteY3" fmla="*/ 2495424 h 2495425"/>
                  <a:gd name="connsiteX4" fmla="*/ 2164213 w 2164213"/>
                  <a:gd name="connsiteY4" fmla="*/ 2495425 h 2495425"/>
                  <a:gd name="connsiteX5" fmla="*/ 2163484 w 2164213"/>
                  <a:gd name="connsiteY5" fmla="*/ 0 h 2495425"/>
                  <a:gd name="connsiteX6" fmla="*/ 1890252 w 2164213"/>
                  <a:gd name="connsiteY6" fmla="*/ 0 h 2495425"/>
                  <a:gd name="connsiteX7" fmla="*/ 1890252 w 2164213"/>
                  <a:gd name="connsiteY7" fmla="*/ 479978 h 2495425"/>
                  <a:gd name="connsiteX8" fmla="*/ 1548712 w 2164213"/>
                  <a:gd name="connsiteY8" fmla="*/ 479977 h 2495425"/>
                  <a:gd name="connsiteX9" fmla="*/ 1548712 w 2164213"/>
                  <a:gd name="connsiteY9" fmla="*/ 1823918 h 2495425"/>
                  <a:gd name="connsiteX10" fmla="*/ 865632 w 2164213"/>
                  <a:gd name="connsiteY10" fmla="*/ 1823918 h 2495425"/>
                  <a:gd name="connsiteX0" fmla="*/ 907216 w 2205797"/>
                  <a:gd name="connsiteY0" fmla="*/ 1823918 h 2495425"/>
                  <a:gd name="connsiteX1" fmla="*/ 907216 w 2205797"/>
                  <a:gd name="connsiteY1" fmla="*/ 1823918 h 2495425"/>
                  <a:gd name="connsiteX2" fmla="*/ 41584 w 2205797"/>
                  <a:gd name="connsiteY2" fmla="*/ 1823918 h 2495425"/>
                  <a:gd name="connsiteX3" fmla="*/ 0 w 2205797"/>
                  <a:gd name="connsiteY3" fmla="*/ 2495424 h 2495425"/>
                  <a:gd name="connsiteX4" fmla="*/ 2205797 w 2205797"/>
                  <a:gd name="connsiteY4" fmla="*/ 2495425 h 2495425"/>
                  <a:gd name="connsiteX5" fmla="*/ 2205068 w 2205797"/>
                  <a:gd name="connsiteY5" fmla="*/ 0 h 2495425"/>
                  <a:gd name="connsiteX6" fmla="*/ 1931836 w 2205797"/>
                  <a:gd name="connsiteY6" fmla="*/ 0 h 2495425"/>
                  <a:gd name="connsiteX7" fmla="*/ 1931836 w 2205797"/>
                  <a:gd name="connsiteY7" fmla="*/ 479978 h 2495425"/>
                  <a:gd name="connsiteX8" fmla="*/ 1590296 w 2205797"/>
                  <a:gd name="connsiteY8" fmla="*/ 479977 h 2495425"/>
                  <a:gd name="connsiteX9" fmla="*/ 1590296 w 2205797"/>
                  <a:gd name="connsiteY9" fmla="*/ 1823918 h 2495425"/>
                  <a:gd name="connsiteX10" fmla="*/ 907216 w 2205797"/>
                  <a:gd name="connsiteY10" fmla="*/ 1823918 h 2495425"/>
                  <a:gd name="connsiteX0" fmla="*/ 907945 w 2206526"/>
                  <a:gd name="connsiteY0" fmla="*/ 1823918 h 2495425"/>
                  <a:gd name="connsiteX1" fmla="*/ 907945 w 2206526"/>
                  <a:gd name="connsiteY1" fmla="*/ 1823918 h 2495425"/>
                  <a:gd name="connsiteX2" fmla="*/ 0 w 2206526"/>
                  <a:gd name="connsiteY2" fmla="*/ 1817972 h 2495425"/>
                  <a:gd name="connsiteX3" fmla="*/ 729 w 2206526"/>
                  <a:gd name="connsiteY3" fmla="*/ 2495424 h 2495425"/>
                  <a:gd name="connsiteX4" fmla="*/ 2206526 w 2206526"/>
                  <a:gd name="connsiteY4" fmla="*/ 2495425 h 2495425"/>
                  <a:gd name="connsiteX5" fmla="*/ 2205797 w 2206526"/>
                  <a:gd name="connsiteY5" fmla="*/ 0 h 2495425"/>
                  <a:gd name="connsiteX6" fmla="*/ 1932565 w 2206526"/>
                  <a:gd name="connsiteY6" fmla="*/ 0 h 2495425"/>
                  <a:gd name="connsiteX7" fmla="*/ 1932565 w 2206526"/>
                  <a:gd name="connsiteY7" fmla="*/ 479978 h 2495425"/>
                  <a:gd name="connsiteX8" fmla="*/ 1591025 w 2206526"/>
                  <a:gd name="connsiteY8" fmla="*/ 479977 h 2495425"/>
                  <a:gd name="connsiteX9" fmla="*/ 1591025 w 2206526"/>
                  <a:gd name="connsiteY9" fmla="*/ 1823918 h 2495425"/>
                  <a:gd name="connsiteX10" fmla="*/ 907945 w 2206526"/>
                  <a:gd name="connsiteY10" fmla="*/ 1823918 h 2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526" h="2495425">
                    <a:moveTo>
                      <a:pt x="907945" y="1823918"/>
                    </a:moveTo>
                    <a:lnTo>
                      <a:pt x="907945" y="1823918"/>
                    </a:lnTo>
                    <a:lnTo>
                      <a:pt x="0" y="1817972"/>
                    </a:lnTo>
                    <a:lnTo>
                      <a:pt x="729" y="2495424"/>
                    </a:lnTo>
                    <a:lnTo>
                      <a:pt x="2206526" y="2495425"/>
                    </a:lnTo>
                    <a:lnTo>
                      <a:pt x="2205797" y="0"/>
                    </a:lnTo>
                    <a:lnTo>
                      <a:pt x="1932565" y="0"/>
                    </a:lnTo>
                    <a:lnTo>
                      <a:pt x="1932565" y="479978"/>
                    </a:lnTo>
                    <a:lnTo>
                      <a:pt x="1591025" y="479977"/>
                    </a:lnTo>
                    <a:lnTo>
                      <a:pt x="1591025" y="1823918"/>
                    </a:lnTo>
                    <a:lnTo>
                      <a:pt x="907945" y="1823918"/>
                    </a:lnTo>
                    <a:close/>
                  </a:path>
                </a:pathLst>
              </a:cu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355" tIns="39177" rIns="78355" bIns="39177" anchor="ctr"/>
              <a:lstStyle/>
              <a:p>
                <a:pPr algn="ctr">
                  <a:defRPr/>
                </a:pPr>
                <a:endParaRPr lang="zh-CN" altLang="en-US" sz="800">
                  <a:solidFill>
                    <a:srgbClr val="000000"/>
                  </a:solidFill>
                </a:endParaRPr>
              </a:p>
            </p:txBody>
          </p:sp>
          <p:sp>
            <p:nvSpPr>
              <p:cNvPr id="119" name="Rectangle 13"/>
              <p:cNvSpPr/>
              <p:nvPr/>
            </p:nvSpPr>
            <p:spPr bwMode="auto">
              <a:xfrm>
                <a:off x="799780" y="5424409"/>
                <a:ext cx="1597226" cy="325326"/>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lIns="0" tIns="0" rIns="0" bIns="0" anchor="ctr"/>
              <a:lstStyle/>
              <a:p>
                <a:pPr algn="ctr" eaLnBrk="0" hangingPunct="0">
                  <a:defRPr/>
                </a:pPr>
                <a:r>
                  <a:rPr lang="en-US" sz="800" b="1" dirty="0">
                    <a:solidFill>
                      <a:srgbClr val="000000"/>
                    </a:solidFill>
                    <a:latin typeface="+mn-lt"/>
                  </a:rPr>
                  <a:t>HO ODU</a:t>
                </a:r>
              </a:p>
            </p:txBody>
          </p:sp>
          <p:sp>
            <p:nvSpPr>
              <p:cNvPr id="120" name="Rectangle 14"/>
              <p:cNvSpPr/>
              <p:nvPr/>
            </p:nvSpPr>
            <p:spPr bwMode="auto">
              <a:xfrm>
                <a:off x="191" y="6121465"/>
                <a:ext cx="1398769" cy="324304"/>
              </a:xfrm>
              <a:prstGeom prst="rect">
                <a:avLst/>
              </a:prstGeom>
              <a:gradFill>
                <a:gsLst>
                  <a:gs pos="0">
                    <a:srgbClr val="6699FF"/>
                  </a:gs>
                  <a:gs pos="87000">
                    <a:schemeClr val="bg1">
                      <a:lumMod val="65000"/>
                    </a:schemeClr>
                  </a:gs>
                </a:gsLst>
                <a:lin ang="5400000" scaled="0"/>
              </a:gradFill>
              <a:ln w="9525" cap="flat" cmpd="sng" algn="ctr">
                <a:solidFill>
                  <a:schemeClr val="tx1"/>
                </a:solidFill>
                <a:prstDash val="solid"/>
                <a:round/>
                <a:headEnd type="none" w="med" len="med"/>
                <a:tailEnd type="none" w="med" len="med"/>
              </a:ln>
              <a:effectLst/>
            </p:spPr>
            <p:txBody>
              <a:bodyPr lIns="0" tIns="0" rIns="0" bIns="0" anchor="ctr"/>
              <a:lstStyle/>
              <a:p>
                <a:pPr algn="ctr" eaLnBrk="0" hangingPunct="0">
                  <a:defRPr/>
                </a:pPr>
                <a:r>
                  <a:rPr lang="en-US" sz="700" b="1" dirty="0">
                    <a:solidFill>
                      <a:srgbClr val="FFFFFF"/>
                    </a:solidFill>
                    <a:latin typeface="+mn-lt"/>
                  </a:rPr>
                  <a:t>OMS</a:t>
                </a:r>
              </a:p>
              <a:p>
                <a:pPr algn="ctr" eaLnBrk="0" hangingPunct="0">
                  <a:defRPr/>
                </a:pPr>
                <a:r>
                  <a:rPr lang="en-US" sz="700" b="1" dirty="0">
                    <a:solidFill>
                      <a:srgbClr val="FFFFFF"/>
                    </a:solidFill>
                    <a:latin typeface="+mn-lt"/>
                  </a:rPr>
                  <a:t>OTS</a:t>
                </a:r>
                <a:endParaRPr lang="en-GB" sz="700" b="1" dirty="0">
                  <a:solidFill>
                    <a:srgbClr val="FFFFFF"/>
                  </a:solidFill>
                  <a:latin typeface="+mn-lt"/>
                </a:endParaRPr>
              </a:p>
            </p:txBody>
          </p:sp>
          <p:sp>
            <p:nvSpPr>
              <p:cNvPr id="121" name="Rectangle 15"/>
              <p:cNvSpPr/>
              <p:nvPr/>
            </p:nvSpPr>
            <p:spPr bwMode="auto">
              <a:xfrm>
                <a:off x="1530871" y="6121465"/>
                <a:ext cx="1365345" cy="324304"/>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eaLnBrk="0" hangingPunct="0">
                  <a:defRPr/>
                </a:pPr>
                <a:r>
                  <a:rPr lang="en-US" sz="800" b="1" dirty="0">
                    <a:latin typeface="+mn-lt"/>
                  </a:rPr>
                  <a:t>OPS</a:t>
                </a:r>
                <a:endParaRPr lang="en-GB" sz="800" b="1" dirty="0">
                  <a:latin typeface="+mn-lt"/>
                </a:endParaRPr>
              </a:p>
            </p:txBody>
          </p:sp>
          <p:sp>
            <p:nvSpPr>
              <p:cNvPr id="122" name="Rectangle 21"/>
              <p:cNvSpPr/>
              <p:nvPr/>
            </p:nvSpPr>
            <p:spPr bwMode="auto">
              <a:xfrm>
                <a:off x="192" y="5796139"/>
                <a:ext cx="2896023" cy="278266"/>
              </a:xfrm>
              <a:prstGeom prst="rect">
                <a:avLst/>
              </a:prstGeom>
              <a:gradFill flip="none" rotWithShape="1">
                <a:gsLst>
                  <a:gs pos="0">
                    <a:srgbClr val="FFFF00"/>
                  </a:gs>
                  <a:gs pos="20000">
                    <a:srgbClr val="FFFF00"/>
                  </a:gs>
                  <a:gs pos="43000">
                    <a:srgbClr val="66FF66"/>
                  </a:gs>
                  <a:gs pos="65000">
                    <a:srgbClr val="66FF66"/>
                  </a:gs>
                  <a:gs pos="83000">
                    <a:srgbClr val="FFFF00"/>
                  </a:gs>
                </a:gsLst>
                <a:lin ang="0" scaled="1"/>
                <a:tileRect/>
              </a:gradFill>
              <a:ln w="9525" cap="flat" cmpd="sng" algn="ctr">
                <a:solidFill>
                  <a:schemeClr val="tx1"/>
                </a:solidFill>
                <a:prstDash val="solid"/>
                <a:round/>
                <a:headEnd type="none" w="med" len="med"/>
                <a:tailEnd type="none" w="med" len="med"/>
              </a:ln>
              <a:effectLst/>
            </p:spPr>
            <p:txBody>
              <a:bodyPr lIns="0" tIns="0" rIns="0" bIns="0" anchor="ctr"/>
              <a:lstStyle/>
              <a:p>
                <a:pPr algn="ctr" eaLnBrk="0" hangingPunct="0">
                  <a:defRPr/>
                </a:pPr>
                <a:r>
                  <a:rPr lang="en-GB" sz="800" b="1" dirty="0">
                    <a:solidFill>
                      <a:srgbClr val="000000"/>
                    </a:solidFill>
                    <a:latin typeface="+mn-lt"/>
                  </a:rPr>
                  <a:t>OTU</a:t>
                </a:r>
              </a:p>
              <a:p>
                <a:pPr algn="ctr" eaLnBrk="0" hangingPunct="0">
                  <a:defRPr/>
                </a:pPr>
                <a:r>
                  <a:rPr lang="en-GB" sz="800" b="1" dirty="0" smtClean="0">
                    <a:solidFill>
                      <a:srgbClr val="000000"/>
                    </a:solidFill>
                    <a:latin typeface="+mn-lt"/>
                  </a:rPr>
                  <a:t>OCh                                            OChr</a:t>
                </a:r>
                <a:endParaRPr lang="en-GB" sz="800" b="1" dirty="0">
                  <a:solidFill>
                    <a:srgbClr val="000000"/>
                  </a:solidFill>
                  <a:latin typeface="+mn-lt"/>
                </a:endParaRPr>
              </a:p>
            </p:txBody>
          </p:sp>
          <p:sp>
            <p:nvSpPr>
              <p:cNvPr id="123" name="Rectangle 27"/>
              <p:cNvSpPr/>
              <p:nvPr/>
            </p:nvSpPr>
            <p:spPr bwMode="auto">
              <a:xfrm>
                <a:off x="1951" y="3522325"/>
                <a:ext cx="2894402" cy="278266"/>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lIns="0" tIns="0" rIns="0" bIns="0" anchor="ctr"/>
              <a:lstStyle/>
              <a:p>
                <a:pPr algn="ctr" eaLnBrk="0" hangingPunct="0">
                  <a:defRPr/>
                </a:pPr>
                <a:r>
                  <a:rPr lang="en-US" altLang="zh-CN" sz="800" b="1" dirty="0" smtClean="0">
                    <a:solidFill>
                      <a:srgbClr val="000000"/>
                    </a:solidFill>
                    <a:latin typeface="+mn-lt"/>
                  </a:rPr>
                  <a:t>Clients</a:t>
                </a:r>
                <a:endParaRPr lang="en-US" sz="800" b="1" dirty="0">
                  <a:solidFill>
                    <a:srgbClr val="000000"/>
                  </a:solidFill>
                  <a:latin typeface="+mn-lt"/>
                </a:endParaRPr>
              </a:p>
            </p:txBody>
          </p:sp>
          <p:sp>
            <p:nvSpPr>
              <p:cNvPr id="124" name="TextBox 17"/>
              <p:cNvSpPr txBox="1">
                <a:spLocks noChangeArrowheads="1"/>
              </p:cNvSpPr>
              <p:nvPr/>
            </p:nvSpPr>
            <p:spPr bwMode="auto">
              <a:xfrm>
                <a:off x="627968" y="6512187"/>
                <a:ext cx="382590" cy="153610"/>
              </a:xfrm>
              <a:prstGeom prst="rect">
                <a:avLst/>
              </a:prstGeom>
              <a:noFill/>
              <a:ln w="9525">
                <a:noFill/>
                <a:miter lim="800000"/>
                <a:headEnd/>
                <a:tailEnd/>
              </a:ln>
            </p:spPr>
            <p:txBody>
              <a:bodyPr wrap="none" lIns="0" tIns="0" rIns="0" bIns="0">
                <a:spAutoFit/>
              </a:bodyPr>
              <a:lstStyle/>
              <a:p>
                <a:pPr algn="ctr"/>
                <a:r>
                  <a:rPr lang="en-GB" altLang="zh-CN" sz="700" b="1" i="1" dirty="0">
                    <a:solidFill>
                      <a:srgbClr val="FFFFFF"/>
                    </a:solidFill>
                  </a:rPr>
                  <a:t>OTM-n</a:t>
                </a:r>
                <a:endParaRPr lang="en-US" altLang="zh-CN" sz="700" b="1" i="1" dirty="0">
                  <a:solidFill>
                    <a:srgbClr val="FFFFFF"/>
                  </a:solidFill>
                </a:endParaRPr>
              </a:p>
            </p:txBody>
          </p:sp>
          <p:sp>
            <p:nvSpPr>
              <p:cNvPr id="125" name="TextBox 18"/>
              <p:cNvSpPr txBox="1">
                <a:spLocks noChangeArrowheads="1"/>
              </p:cNvSpPr>
              <p:nvPr/>
            </p:nvSpPr>
            <p:spPr bwMode="auto">
              <a:xfrm>
                <a:off x="2060639" y="6492828"/>
                <a:ext cx="835309" cy="153610"/>
              </a:xfrm>
              <a:prstGeom prst="rect">
                <a:avLst/>
              </a:prstGeom>
              <a:noFill/>
              <a:ln w="9525">
                <a:noFill/>
                <a:miter lim="800000"/>
                <a:headEnd/>
                <a:tailEnd/>
              </a:ln>
            </p:spPr>
            <p:txBody>
              <a:bodyPr wrap="none" lIns="0" tIns="0" rIns="0" bIns="0">
                <a:spAutoFit/>
              </a:bodyPr>
              <a:lstStyle/>
              <a:p>
                <a:pPr algn="ctr"/>
                <a:r>
                  <a:rPr lang="en-GB" altLang="zh-CN" sz="700" b="1" i="1" dirty="0" smtClean="0">
                    <a:solidFill>
                      <a:srgbClr val="FFFFFF"/>
                    </a:solidFill>
                  </a:rPr>
                  <a:t>OTM-0, OTM-nr</a:t>
                </a:r>
                <a:endParaRPr lang="en-US" altLang="zh-CN" sz="700" b="1" i="1" dirty="0">
                  <a:solidFill>
                    <a:srgbClr val="FFFFFF"/>
                  </a:solidFill>
                </a:endParaRPr>
              </a:p>
            </p:txBody>
          </p:sp>
          <p:sp>
            <p:nvSpPr>
              <p:cNvPr id="126" name="任意多边形 26"/>
              <p:cNvSpPr/>
              <p:nvPr/>
            </p:nvSpPr>
            <p:spPr bwMode="auto">
              <a:xfrm>
                <a:off x="800206" y="3847380"/>
                <a:ext cx="1117246" cy="978781"/>
              </a:xfrm>
              <a:custGeom>
                <a:avLst/>
                <a:gdLst>
                  <a:gd name="connsiteX0" fmla="*/ 2019300 w 2667000"/>
                  <a:gd name="connsiteY0" fmla="*/ 0 h 1150620"/>
                  <a:gd name="connsiteX1" fmla="*/ 2019300 w 2667000"/>
                  <a:gd name="connsiteY1" fmla="*/ 403860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2019300 w 2667000"/>
                  <a:gd name="connsiteY8" fmla="*/ 0 h 1150620"/>
                  <a:gd name="connsiteX0" fmla="*/ 1093101 w 2667000"/>
                  <a:gd name="connsiteY0" fmla="*/ 0 h 1150620"/>
                  <a:gd name="connsiteX1" fmla="*/ 2019300 w 2667000"/>
                  <a:gd name="connsiteY1" fmla="*/ 403860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3600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360040 h 1150620"/>
                  <a:gd name="connsiteX2" fmla="*/ 0 w 2667000"/>
                  <a:gd name="connsiteY2" fmla="*/ 3600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360040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956464 w 2667000"/>
                  <a:gd name="connsiteY0" fmla="*/ 0 h 1150620"/>
                  <a:gd name="connsiteX1" fmla="*/ 1093101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956464 w 2667000"/>
                  <a:gd name="connsiteY8" fmla="*/ 0 h 1150620"/>
                  <a:gd name="connsiteX0" fmla="*/ 956464 w 2667000"/>
                  <a:gd name="connsiteY0" fmla="*/ 0 h 1150620"/>
                  <a:gd name="connsiteX1" fmla="*/ 956464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956464 w 2667000"/>
                  <a:gd name="connsiteY8" fmla="*/ 0 h 1150620"/>
                  <a:gd name="connsiteX0" fmla="*/ 819826 w 2667000"/>
                  <a:gd name="connsiteY0" fmla="*/ 0 h 1150620"/>
                  <a:gd name="connsiteX1" fmla="*/ 956464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150620"/>
                  <a:gd name="connsiteX1" fmla="*/ 819826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150620"/>
                  <a:gd name="connsiteX1" fmla="*/ 819826 w 2667000"/>
                  <a:gd name="connsiteY1" fmla="*/ 432048 h 1150620"/>
                  <a:gd name="connsiteX2" fmla="*/ 0 w 2667000"/>
                  <a:gd name="connsiteY2" fmla="*/ 432048 h 1150620"/>
                  <a:gd name="connsiteX3" fmla="*/ 0 w 2667000"/>
                  <a:gd name="connsiteY3" fmla="*/ 792088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150620"/>
                  <a:gd name="connsiteX1" fmla="*/ 819826 w 2667000"/>
                  <a:gd name="connsiteY1" fmla="*/ 432048 h 1150620"/>
                  <a:gd name="connsiteX2" fmla="*/ 0 w 2667000"/>
                  <a:gd name="connsiteY2" fmla="*/ 432048 h 1150620"/>
                  <a:gd name="connsiteX3" fmla="*/ 0 w 2667000"/>
                  <a:gd name="connsiteY3" fmla="*/ 792088 h 1150620"/>
                  <a:gd name="connsiteX4" fmla="*/ 2667000 w 2667000"/>
                  <a:gd name="connsiteY4" fmla="*/ 71946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223377"/>
                  <a:gd name="connsiteX1" fmla="*/ 819826 w 2667000"/>
                  <a:gd name="connsiteY1" fmla="*/ 432048 h 1223377"/>
                  <a:gd name="connsiteX2" fmla="*/ 0 w 2667000"/>
                  <a:gd name="connsiteY2" fmla="*/ 432048 h 1223377"/>
                  <a:gd name="connsiteX3" fmla="*/ 0 w 2667000"/>
                  <a:gd name="connsiteY3" fmla="*/ 792088 h 1223377"/>
                  <a:gd name="connsiteX4" fmla="*/ 2667000 w 2667000"/>
                  <a:gd name="connsiteY4" fmla="*/ 719460 h 1223377"/>
                  <a:gd name="connsiteX5" fmla="*/ 2667000 w 2667000"/>
                  <a:gd name="connsiteY5" fmla="*/ 1223377 h 1223377"/>
                  <a:gd name="connsiteX6" fmla="*/ 2667000 w 2667000"/>
                  <a:gd name="connsiteY6" fmla="*/ 1150620 h 1223377"/>
                  <a:gd name="connsiteX7" fmla="*/ 2667000 w 2667000"/>
                  <a:gd name="connsiteY7" fmla="*/ 0 h 1223377"/>
                  <a:gd name="connsiteX8" fmla="*/ 819826 w 2667000"/>
                  <a:gd name="connsiteY8" fmla="*/ 0 h 1223377"/>
                  <a:gd name="connsiteX0" fmla="*/ 819826 w 2667000"/>
                  <a:gd name="connsiteY0" fmla="*/ 0 h 1223377"/>
                  <a:gd name="connsiteX1" fmla="*/ 819826 w 2667000"/>
                  <a:gd name="connsiteY1" fmla="*/ 432048 h 1223377"/>
                  <a:gd name="connsiteX2" fmla="*/ 0 w 2667000"/>
                  <a:gd name="connsiteY2" fmla="*/ 432048 h 1223377"/>
                  <a:gd name="connsiteX3" fmla="*/ 0 w 2667000"/>
                  <a:gd name="connsiteY3" fmla="*/ 792088 h 1223377"/>
                  <a:gd name="connsiteX4" fmla="*/ 2667000 w 2667000"/>
                  <a:gd name="connsiteY4" fmla="*/ 791447 h 1223377"/>
                  <a:gd name="connsiteX5" fmla="*/ 2667000 w 2667000"/>
                  <a:gd name="connsiteY5" fmla="*/ 1223377 h 1223377"/>
                  <a:gd name="connsiteX6" fmla="*/ 2667000 w 2667000"/>
                  <a:gd name="connsiteY6" fmla="*/ 1150620 h 1223377"/>
                  <a:gd name="connsiteX7" fmla="*/ 2667000 w 2667000"/>
                  <a:gd name="connsiteY7" fmla="*/ 0 h 1223377"/>
                  <a:gd name="connsiteX8" fmla="*/ 819826 w 2667000"/>
                  <a:gd name="connsiteY8" fmla="*/ 0 h 1223377"/>
                  <a:gd name="connsiteX0" fmla="*/ 819826 w 2667000"/>
                  <a:gd name="connsiteY0" fmla="*/ 0 h 1151388"/>
                  <a:gd name="connsiteX1" fmla="*/ 819826 w 2667000"/>
                  <a:gd name="connsiteY1" fmla="*/ 432048 h 1151388"/>
                  <a:gd name="connsiteX2" fmla="*/ 0 w 2667000"/>
                  <a:gd name="connsiteY2" fmla="*/ 432048 h 1151388"/>
                  <a:gd name="connsiteX3" fmla="*/ 0 w 2667000"/>
                  <a:gd name="connsiteY3" fmla="*/ 792088 h 1151388"/>
                  <a:gd name="connsiteX4" fmla="*/ 2667000 w 2667000"/>
                  <a:gd name="connsiteY4" fmla="*/ 791447 h 1151388"/>
                  <a:gd name="connsiteX5" fmla="*/ 2667000 w 2667000"/>
                  <a:gd name="connsiteY5" fmla="*/ 1151388 h 1151388"/>
                  <a:gd name="connsiteX6" fmla="*/ 2667000 w 2667000"/>
                  <a:gd name="connsiteY6" fmla="*/ 1150620 h 1151388"/>
                  <a:gd name="connsiteX7" fmla="*/ 2667000 w 2667000"/>
                  <a:gd name="connsiteY7" fmla="*/ 0 h 1151388"/>
                  <a:gd name="connsiteX8" fmla="*/ 819826 w 2667000"/>
                  <a:gd name="connsiteY8" fmla="*/ 0 h 1151388"/>
                  <a:gd name="connsiteX0" fmla="*/ 819826 w 3244147"/>
                  <a:gd name="connsiteY0" fmla="*/ 0 h 1151388"/>
                  <a:gd name="connsiteX1" fmla="*/ 819826 w 3244147"/>
                  <a:gd name="connsiteY1" fmla="*/ 432048 h 1151388"/>
                  <a:gd name="connsiteX2" fmla="*/ 0 w 3244147"/>
                  <a:gd name="connsiteY2" fmla="*/ 432048 h 1151388"/>
                  <a:gd name="connsiteX3" fmla="*/ 0 w 3244147"/>
                  <a:gd name="connsiteY3" fmla="*/ 792088 h 1151388"/>
                  <a:gd name="connsiteX4" fmla="*/ 2667000 w 3244147"/>
                  <a:gd name="connsiteY4" fmla="*/ 791447 h 1151388"/>
                  <a:gd name="connsiteX5" fmla="*/ 2667000 w 3244147"/>
                  <a:gd name="connsiteY5" fmla="*/ 1151388 h 1151388"/>
                  <a:gd name="connsiteX6" fmla="*/ 3244147 w 3244147"/>
                  <a:gd name="connsiteY6" fmla="*/ 959959 h 1151388"/>
                  <a:gd name="connsiteX7" fmla="*/ 2667000 w 3244147"/>
                  <a:gd name="connsiteY7" fmla="*/ 0 h 1151388"/>
                  <a:gd name="connsiteX8" fmla="*/ 819826 w 3244147"/>
                  <a:gd name="connsiteY8" fmla="*/ 0 h 1151388"/>
                  <a:gd name="connsiteX0" fmla="*/ 819826 w 2667000"/>
                  <a:gd name="connsiteY0" fmla="*/ 0 h 1151388"/>
                  <a:gd name="connsiteX1" fmla="*/ 819826 w 2667000"/>
                  <a:gd name="connsiteY1" fmla="*/ 432048 h 1151388"/>
                  <a:gd name="connsiteX2" fmla="*/ 0 w 2667000"/>
                  <a:gd name="connsiteY2" fmla="*/ 432048 h 1151388"/>
                  <a:gd name="connsiteX3" fmla="*/ 0 w 2667000"/>
                  <a:gd name="connsiteY3" fmla="*/ 792088 h 1151388"/>
                  <a:gd name="connsiteX4" fmla="*/ 2667000 w 2667000"/>
                  <a:gd name="connsiteY4" fmla="*/ 791447 h 1151388"/>
                  <a:gd name="connsiteX5" fmla="*/ 2667000 w 2667000"/>
                  <a:gd name="connsiteY5" fmla="*/ 1151388 h 1151388"/>
                  <a:gd name="connsiteX6" fmla="*/ 2667000 w 2667000"/>
                  <a:gd name="connsiteY6" fmla="*/ 0 h 1151388"/>
                  <a:gd name="connsiteX7" fmla="*/ 819826 w 2667000"/>
                  <a:gd name="connsiteY7" fmla="*/ 0 h 1151388"/>
                  <a:gd name="connsiteX0" fmla="*/ 819826 w 2667000"/>
                  <a:gd name="connsiteY0" fmla="*/ 0 h 792087"/>
                  <a:gd name="connsiteX1" fmla="*/ 819826 w 2667000"/>
                  <a:gd name="connsiteY1" fmla="*/ 432048 h 792087"/>
                  <a:gd name="connsiteX2" fmla="*/ 0 w 2667000"/>
                  <a:gd name="connsiteY2" fmla="*/ 432048 h 792087"/>
                  <a:gd name="connsiteX3" fmla="*/ 0 w 2667000"/>
                  <a:gd name="connsiteY3" fmla="*/ 792088 h 792087"/>
                  <a:gd name="connsiteX4" fmla="*/ 2667000 w 2667000"/>
                  <a:gd name="connsiteY4" fmla="*/ 791447 h 792087"/>
                  <a:gd name="connsiteX5" fmla="*/ 2667000 w 2667000"/>
                  <a:gd name="connsiteY5" fmla="*/ 0 h 792087"/>
                  <a:gd name="connsiteX6" fmla="*/ 819826 w 2667000"/>
                  <a:gd name="connsiteY6" fmla="*/ 0 h 792087"/>
                  <a:gd name="connsiteX0" fmla="*/ 819826 w 2667000"/>
                  <a:gd name="connsiteY0" fmla="*/ 0 h 792088"/>
                  <a:gd name="connsiteX1" fmla="*/ 819826 w 2667000"/>
                  <a:gd name="connsiteY1" fmla="*/ 432048 h 792088"/>
                  <a:gd name="connsiteX2" fmla="*/ 0 w 2667000"/>
                  <a:gd name="connsiteY2" fmla="*/ 432048 h 792088"/>
                  <a:gd name="connsiteX3" fmla="*/ 0 w 2667000"/>
                  <a:gd name="connsiteY3" fmla="*/ 792088 h 792088"/>
                  <a:gd name="connsiteX4" fmla="*/ 1912623 w 2667000"/>
                  <a:gd name="connsiteY4" fmla="*/ 767967 h 792088"/>
                  <a:gd name="connsiteX5" fmla="*/ 2667000 w 2667000"/>
                  <a:gd name="connsiteY5" fmla="*/ 0 h 792088"/>
                  <a:gd name="connsiteX6" fmla="*/ 819826 w 2667000"/>
                  <a:gd name="connsiteY6" fmla="*/ 0 h 792088"/>
                  <a:gd name="connsiteX0" fmla="*/ 819826 w 1912623"/>
                  <a:gd name="connsiteY0" fmla="*/ 1 h 792089"/>
                  <a:gd name="connsiteX1" fmla="*/ 819826 w 1912623"/>
                  <a:gd name="connsiteY1" fmla="*/ 432049 h 792089"/>
                  <a:gd name="connsiteX2" fmla="*/ 0 w 1912623"/>
                  <a:gd name="connsiteY2" fmla="*/ 432049 h 792089"/>
                  <a:gd name="connsiteX3" fmla="*/ 0 w 1912623"/>
                  <a:gd name="connsiteY3" fmla="*/ 792089 h 792089"/>
                  <a:gd name="connsiteX4" fmla="*/ 1912623 w 1912623"/>
                  <a:gd name="connsiteY4" fmla="*/ 767968 h 792089"/>
                  <a:gd name="connsiteX5" fmla="*/ 1912623 w 1912623"/>
                  <a:gd name="connsiteY5" fmla="*/ 0 h 792089"/>
                  <a:gd name="connsiteX6" fmla="*/ 819826 w 1912623"/>
                  <a:gd name="connsiteY6" fmla="*/ 1 h 792089"/>
                  <a:gd name="connsiteX0" fmla="*/ 819826 w 1912623"/>
                  <a:gd name="connsiteY0" fmla="*/ 1 h 767967"/>
                  <a:gd name="connsiteX1" fmla="*/ 819826 w 1912623"/>
                  <a:gd name="connsiteY1" fmla="*/ 432049 h 767967"/>
                  <a:gd name="connsiteX2" fmla="*/ 0 w 1912623"/>
                  <a:gd name="connsiteY2" fmla="*/ 432049 h 767967"/>
                  <a:gd name="connsiteX3" fmla="*/ 0 w 1912623"/>
                  <a:gd name="connsiteY3" fmla="*/ 767967 h 767967"/>
                  <a:gd name="connsiteX4" fmla="*/ 1912623 w 1912623"/>
                  <a:gd name="connsiteY4" fmla="*/ 767968 h 767967"/>
                  <a:gd name="connsiteX5" fmla="*/ 1912623 w 1912623"/>
                  <a:gd name="connsiteY5" fmla="*/ 0 h 767967"/>
                  <a:gd name="connsiteX6" fmla="*/ 819826 w 1912623"/>
                  <a:gd name="connsiteY6" fmla="*/ 1 h 767967"/>
                  <a:gd name="connsiteX0" fmla="*/ 819826 w 1912623"/>
                  <a:gd name="connsiteY0" fmla="*/ 1 h 767968"/>
                  <a:gd name="connsiteX1" fmla="*/ 819826 w 1912623"/>
                  <a:gd name="connsiteY1" fmla="*/ 432049 h 767968"/>
                  <a:gd name="connsiteX2" fmla="*/ 0 w 1912623"/>
                  <a:gd name="connsiteY2" fmla="*/ 432049 h 767968"/>
                  <a:gd name="connsiteX3" fmla="*/ 0 w 1912623"/>
                  <a:gd name="connsiteY3" fmla="*/ 767967 h 767968"/>
                  <a:gd name="connsiteX4" fmla="*/ 327937 w 1912623"/>
                  <a:gd name="connsiteY4" fmla="*/ 745457 h 767968"/>
                  <a:gd name="connsiteX5" fmla="*/ 1912623 w 1912623"/>
                  <a:gd name="connsiteY5" fmla="*/ 767968 h 767968"/>
                  <a:gd name="connsiteX6" fmla="*/ 1912623 w 1912623"/>
                  <a:gd name="connsiteY6" fmla="*/ 0 h 767968"/>
                  <a:gd name="connsiteX7" fmla="*/ 819826 w 1912623"/>
                  <a:gd name="connsiteY7" fmla="*/ 1 h 767968"/>
                  <a:gd name="connsiteX0" fmla="*/ 819826 w 1912623"/>
                  <a:gd name="connsiteY0" fmla="*/ 1 h 767968"/>
                  <a:gd name="connsiteX1" fmla="*/ 819826 w 1912623"/>
                  <a:gd name="connsiteY1" fmla="*/ 432049 h 767968"/>
                  <a:gd name="connsiteX2" fmla="*/ 0 w 1912623"/>
                  <a:gd name="connsiteY2" fmla="*/ 432049 h 767968"/>
                  <a:gd name="connsiteX3" fmla="*/ 0 w 1912623"/>
                  <a:gd name="connsiteY3" fmla="*/ 767967 h 767968"/>
                  <a:gd name="connsiteX4" fmla="*/ 327937 w 1912623"/>
                  <a:gd name="connsiteY4" fmla="*/ 745457 h 767968"/>
                  <a:gd name="connsiteX5" fmla="*/ 973455 w 1912623"/>
                  <a:gd name="connsiteY5" fmla="*/ 731280 h 767968"/>
                  <a:gd name="connsiteX6" fmla="*/ 1912623 w 1912623"/>
                  <a:gd name="connsiteY6" fmla="*/ 767968 h 767968"/>
                  <a:gd name="connsiteX7" fmla="*/ 1912623 w 1912623"/>
                  <a:gd name="connsiteY7" fmla="*/ 0 h 767968"/>
                  <a:gd name="connsiteX8" fmla="*/ 819826 w 1912623"/>
                  <a:gd name="connsiteY8" fmla="*/ 1 h 767968"/>
                  <a:gd name="connsiteX0" fmla="*/ 819826 w 1912623"/>
                  <a:gd name="connsiteY0" fmla="*/ 1 h 767968"/>
                  <a:gd name="connsiteX1" fmla="*/ 819826 w 1912623"/>
                  <a:gd name="connsiteY1" fmla="*/ 432049 h 767968"/>
                  <a:gd name="connsiteX2" fmla="*/ 0 w 1912623"/>
                  <a:gd name="connsiteY2" fmla="*/ 432049 h 767968"/>
                  <a:gd name="connsiteX3" fmla="*/ 0 w 1912623"/>
                  <a:gd name="connsiteY3" fmla="*/ 767967 h 767968"/>
                  <a:gd name="connsiteX4" fmla="*/ 327937 w 1912623"/>
                  <a:gd name="connsiteY4" fmla="*/ 745457 h 767968"/>
                  <a:gd name="connsiteX5" fmla="*/ 478885 w 1912623"/>
                  <a:gd name="connsiteY5" fmla="*/ 767503 h 767968"/>
                  <a:gd name="connsiteX6" fmla="*/ 1912623 w 1912623"/>
                  <a:gd name="connsiteY6" fmla="*/ 767968 h 767968"/>
                  <a:gd name="connsiteX7" fmla="*/ 1912623 w 1912623"/>
                  <a:gd name="connsiteY7" fmla="*/ 0 h 767968"/>
                  <a:gd name="connsiteX8" fmla="*/ 819826 w 1912623"/>
                  <a:gd name="connsiteY8" fmla="*/ 1 h 767968"/>
                  <a:gd name="connsiteX0" fmla="*/ 819826 w 1912623"/>
                  <a:gd name="connsiteY0" fmla="*/ 1 h 2015446"/>
                  <a:gd name="connsiteX1" fmla="*/ 819826 w 1912623"/>
                  <a:gd name="connsiteY1" fmla="*/ 432049 h 2015446"/>
                  <a:gd name="connsiteX2" fmla="*/ 0 w 1912623"/>
                  <a:gd name="connsiteY2" fmla="*/ 432049 h 2015446"/>
                  <a:gd name="connsiteX3" fmla="*/ 0 w 1912623"/>
                  <a:gd name="connsiteY3" fmla="*/ 767967 h 2015446"/>
                  <a:gd name="connsiteX4" fmla="*/ 410577 w 1912623"/>
                  <a:gd name="connsiteY4" fmla="*/ 2015446 h 2015446"/>
                  <a:gd name="connsiteX5" fmla="*/ 478885 w 1912623"/>
                  <a:gd name="connsiteY5" fmla="*/ 767503 h 2015446"/>
                  <a:gd name="connsiteX6" fmla="*/ 1912623 w 1912623"/>
                  <a:gd name="connsiteY6" fmla="*/ 767968 h 2015446"/>
                  <a:gd name="connsiteX7" fmla="*/ 1912623 w 1912623"/>
                  <a:gd name="connsiteY7" fmla="*/ 0 h 2015446"/>
                  <a:gd name="connsiteX8" fmla="*/ 819826 w 1912623"/>
                  <a:gd name="connsiteY8" fmla="*/ 1 h 2015446"/>
                  <a:gd name="connsiteX0" fmla="*/ 819826 w 1912623"/>
                  <a:gd name="connsiteY0" fmla="*/ 1 h 2015446"/>
                  <a:gd name="connsiteX1" fmla="*/ 819826 w 1912623"/>
                  <a:gd name="connsiteY1" fmla="*/ 432049 h 2015446"/>
                  <a:gd name="connsiteX2" fmla="*/ 0 w 1912623"/>
                  <a:gd name="connsiteY2" fmla="*/ 432049 h 2015446"/>
                  <a:gd name="connsiteX3" fmla="*/ 729 w 1912623"/>
                  <a:gd name="connsiteY3" fmla="*/ 2015446 h 2015446"/>
                  <a:gd name="connsiteX4" fmla="*/ 410577 w 1912623"/>
                  <a:gd name="connsiteY4" fmla="*/ 2015446 h 2015446"/>
                  <a:gd name="connsiteX5" fmla="*/ 478885 w 1912623"/>
                  <a:gd name="connsiteY5" fmla="*/ 767503 h 2015446"/>
                  <a:gd name="connsiteX6" fmla="*/ 1912623 w 1912623"/>
                  <a:gd name="connsiteY6" fmla="*/ 767968 h 2015446"/>
                  <a:gd name="connsiteX7" fmla="*/ 1912623 w 1912623"/>
                  <a:gd name="connsiteY7" fmla="*/ 0 h 2015446"/>
                  <a:gd name="connsiteX8" fmla="*/ 819826 w 1912623"/>
                  <a:gd name="connsiteY8" fmla="*/ 1 h 2015446"/>
                  <a:gd name="connsiteX0" fmla="*/ 819826 w 1912623"/>
                  <a:gd name="connsiteY0" fmla="*/ 1 h 2015446"/>
                  <a:gd name="connsiteX1" fmla="*/ 819826 w 1912623"/>
                  <a:gd name="connsiteY1" fmla="*/ 432049 h 2015446"/>
                  <a:gd name="connsiteX2" fmla="*/ 0 w 1912623"/>
                  <a:gd name="connsiteY2" fmla="*/ 432049 h 2015446"/>
                  <a:gd name="connsiteX3" fmla="*/ 729 w 1912623"/>
                  <a:gd name="connsiteY3" fmla="*/ 2015446 h 2015446"/>
                  <a:gd name="connsiteX4" fmla="*/ 410577 w 1912623"/>
                  <a:gd name="connsiteY4" fmla="*/ 2015446 h 2015446"/>
                  <a:gd name="connsiteX5" fmla="*/ 410577 w 1912623"/>
                  <a:gd name="connsiteY5" fmla="*/ 767503 h 2015446"/>
                  <a:gd name="connsiteX6" fmla="*/ 1912623 w 1912623"/>
                  <a:gd name="connsiteY6" fmla="*/ 767968 h 2015446"/>
                  <a:gd name="connsiteX7" fmla="*/ 1912623 w 1912623"/>
                  <a:gd name="connsiteY7" fmla="*/ 0 h 2015446"/>
                  <a:gd name="connsiteX8" fmla="*/ 819826 w 1912623"/>
                  <a:gd name="connsiteY8" fmla="*/ 1 h 2015446"/>
                  <a:gd name="connsiteX0" fmla="*/ 819826 w 1912623"/>
                  <a:gd name="connsiteY0" fmla="*/ 1 h 2015446"/>
                  <a:gd name="connsiteX1" fmla="*/ 819826 w 1912623"/>
                  <a:gd name="connsiteY1" fmla="*/ 432049 h 2015446"/>
                  <a:gd name="connsiteX2" fmla="*/ 0 w 1912623"/>
                  <a:gd name="connsiteY2" fmla="*/ 432049 h 2015446"/>
                  <a:gd name="connsiteX3" fmla="*/ 729 w 1912623"/>
                  <a:gd name="connsiteY3" fmla="*/ 2015446 h 2015446"/>
                  <a:gd name="connsiteX4" fmla="*/ 410577 w 1912623"/>
                  <a:gd name="connsiteY4" fmla="*/ 2015446 h 2015446"/>
                  <a:gd name="connsiteX5" fmla="*/ 410577 w 1912623"/>
                  <a:gd name="connsiteY5" fmla="*/ 1343476 h 2015446"/>
                  <a:gd name="connsiteX6" fmla="*/ 1912623 w 1912623"/>
                  <a:gd name="connsiteY6" fmla="*/ 767968 h 2015446"/>
                  <a:gd name="connsiteX7" fmla="*/ 1912623 w 1912623"/>
                  <a:gd name="connsiteY7" fmla="*/ 0 h 2015446"/>
                  <a:gd name="connsiteX8" fmla="*/ 819826 w 1912623"/>
                  <a:gd name="connsiteY8" fmla="*/ 1 h 2015446"/>
                  <a:gd name="connsiteX0" fmla="*/ 819826 w 1912623"/>
                  <a:gd name="connsiteY0" fmla="*/ 1 h 2015446"/>
                  <a:gd name="connsiteX1" fmla="*/ 819826 w 1912623"/>
                  <a:gd name="connsiteY1" fmla="*/ 432049 h 2015446"/>
                  <a:gd name="connsiteX2" fmla="*/ 0 w 1912623"/>
                  <a:gd name="connsiteY2" fmla="*/ 432049 h 2015446"/>
                  <a:gd name="connsiteX3" fmla="*/ 729 w 1912623"/>
                  <a:gd name="connsiteY3" fmla="*/ 2015446 h 2015446"/>
                  <a:gd name="connsiteX4" fmla="*/ 410577 w 1912623"/>
                  <a:gd name="connsiteY4" fmla="*/ 2015446 h 2015446"/>
                  <a:gd name="connsiteX5" fmla="*/ 410577 w 1912623"/>
                  <a:gd name="connsiteY5" fmla="*/ 1343476 h 2015446"/>
                  <a:gd name="connsiteX6" fmla="*/ 1155007 w 1912623"/>
                  <a:gd name="connsiteY6" fmla="*/ 1028946 h 2015446"/>
                  <a:gd name="connsiteX7" fmla="*/ 1912623 w 1912623"/>
                  <a:gd name="connsiteY7" fmla="*/ 767968 h 2015446"/>
                  <a:gd name="connsiteX8" fmla="*/ 1912623 w 1912623"/>
                  <a:gd name="connsiteY8" fmla="*/ 0 h 2015446"/>
                  <a:gd name="connsiteX9" fmla="*/ 819826 w 1912623"/>
                  <a:gd name="connsiteY9" fmla="*/ 1 h 2015446"/>
                  <a:gd name="connsiteX0" fmla="*/ 819826 w 1912623"/>
                  <a:gd name="connsiteY0" fmla="*/ 1 h 2015446"/>
                  <a:gd name="connsiteX1" fmla="*/ 819826 w 1912623"/>
                  <a:gd name="connsiteY1" fmla="*/ 432049 h 2015446"/>
                  <a:gd name="connsiteX2" fmla="*/ 0 w 1912623"/>
                  <a:gd name="connsiteY2" fmla="*/ 432049 h 2015446"/>
                  <a:gd name="connsiteX3" fmla="*/ 729 w 1912623"/>
                  <a:gd name="connsiteY3" fmla="*/ 2015446 h 2015446"/>
                  <a:gd name="connsiteX4" fmla="*/ 410577 w 1912623"/>
                  <a:gd name="connsiteY4" fmla="*/ 2015446 h 2015446"/>
                  <a:gd name="connsiteX5" fmla="*/ 410577 w 1912623"/>
                  <a:gd name="connsiteY5" fmla="*/ 1343476 h 2015446"/>
                  <a:gd name="connsiteX6" fmla="*/ 1230273 w 1912623"/>
                  <a:gd name="connsiteY6" fmla="*/ 1343476 h 2015446"/>
                  <a:gd name="connsiteX7" fmla="*/ 1912623 w 1912623"/>
                  <a:gd name="connsiteY7" fmla="*/ 767968 h 2015446"/>
                  <a:gd name="connsiteX8" fmla="*/ 1912623 w 1912623"/>
                  <a:gd name="connsiteY8" fmla="*/ 0 h 2015446"/>
                  <a:gd name="connsiteX9" fmla="*/ 819826 w 1912623"/>
                  <a:gd name="connsiteY9" fmla="*/ 1 h 2015446"/>
                  <a:gd name="connsiteX0" fmla="*/ 819826 w 1912623"/>
                  <a:gd name="connsiteY0" fmla="*/ 1 h 2015446"/>
                  <a:gd name="connsiteX1" fmla="*/ 819826 w 1912623"/>
                  <a:gd name="connsiteY1" fmla="*/ 432049 h 2015446"/>
                  <a:gd name="connsiteX2" fmla="*/ 0 w 1912623"/>
                  <a:gd name="connsiteY2" fmla="*/ 432049 h 2015446"/>
                  <a:gd name="connsiteX3" fmla="*/ 729 w 1912623"/>
                  <a:gd name="connsiteY3" fmla="*/ 2015446 h 2015446"/>
                  <a:gd name="connsiteX4" fmla="*/ 410577 w 1912623"/>
                  <a:gd name="connsiteY4" fmla="*/ 2015446 h 2015446"/>
                  <a:gd name="connsiteX5" fmla="*/ 410577 w 1912623"/>
                  <a:gd name="connsiteY5" fmla="*/ 1343476 h 2015446"/>
                  <a:gd name="connsiteX6" fmla="*/ 1230273 w 1912623"/>
                  <a:gd name="connsiteY6" fmla="*/ 1343476 h 2015446"/>
                  <a:gd name="connsiteX7" fmla="*/ 1740007 w 1912623"/>
                  <a:gd name="connsiteY7" fmla="*/ 901375 h 2015446"/>
                  <a:gd name="connsiteX8" fmla="*/ 1912623 w 1912623"/>
                  <a:gd name="connsiteY8" fmla="*/ 767968 h 2015446"/>
                  <a:gd name="connsiteX9" fmla="*/ 1912623 w 1912623"/>
                  <a:gd name="connsiteY9" fmla="*/ 0 h 2015446"/>
                  <a:gd name="connsiteX10" fmla="*/ 819826 w 1912623"/>
                  <a:gd name="connsiteY10" fmla="*/ 1 h 2015446"/>
                  <a:gd name="connsiteX0" fmla="*/ 819826 w 1912623"/>
                  <a:gd name="connsiteY0" fmla="*/ 1 h 2015446"/>
                  <a:gd name="connsiteX1" fmla="*/ 819826 w 1912623"/>
                  <a:gd name="connsiteY1" fmla="*/ 432049 h 2015446"/>
                  <a:gd name="connsiteX2" fmla="*/ 0 w 1912623"/>
                  <a:gd name="connsiteY2" fmla="*/ 432049 h 2015446"/>
                  <a:gd name="connsiteX3" fmla="*/ 729 w 1912623"/>
                  <a:gd name="connsiteY3" fmla="*/ 2015446 h 2015446"/>
                  <a:gd name="connsiteX4" fmla="*/ 410577 w 1912623"/>
                  <a:gd name="connsiteY4" fmla="*/ 2015446 h 2015446"/>
                  <a:gd name="connsiteX5" fmla="*/ 410577 w 1912623"/>
                  <a:gd name="connsiteY5" fmla="*/ 1343476 h 2015446"/>
                  <a:gd name="connsiteX6" fmla="*/ 1230273 w 1912623"/>
                  <a:gd name="connsiteY6" fmla="*/ 1343476 h 2015446"/>
                  <a:gd name="connsiteX7" fmla="*/ 1230273 w 1912623"/>
                  <a:gd name="connsiteY7" fmla="*/ 767503 h 2015446"/>
                  <a:gd name="connsiteX8" fmla="*/ 1912623 w 1912623"/>
                  <a:gd name="connsiteY8" fmla="*/ 767968 h 2015446"/>
                  <a:gd name="connsiteX9" fmla="*/ 1912623 w 1912623"/>
                  <a:gd name="connsiteY9" fmla="*/ 0 h 2015446"/>
                  <a:gd name="connsiteX10" fmla="*/ 819826 w 1912623"/>
                  <a:gd name="connsiteY10" fmla="*/ 1 h 2015446"/>
                  <a:gd name="connsiteX0" fmla="*/ 819826 w 1912623"/>
                  <a:gd name="connsiteY0" fmla="*/ 1 h 2015446"/>
                  <a:gd name="connsiteX1" fmla="*/ 820425 w 1912623"/>
                  <a:gd name="connsiteY1" fmla="*/ 671507 h 2015446"/>
                  <a:gd name="connsiteX2" fmla="*/ 0 w 1912623"/>
                  <a:gd name="connsiteY2" fmla="*/ 432049 h 2015446"/>
                  <a:gd name="connsiteX3" fmla="*/ 729 w 1912623"/>
                  <a:gd name="connsiteY3" fmla="*/ 2015446 h 2015446"/>
                  <a:gd name="connsiteX4" fmla="*/ 410577 w 1912623"/>
                  <a:gd name="connsiteY4" fmla="*/ 2015446 h 2015446"/>
                  <a:gd name="connsiteX5" fmla="*/ 410577 w 1912623"/>
                  <a:gd name="connsiteY5" fmla="*/ 1343476 h 2015446"/>
                  <a:gd name="connsiteX6" fmla="*/ 1230273 w 1912623"/>
                  <a:gd name="connsiteY6" fmla="*/ 1343476 h 2015446"/>
                  <a:gd name="connsiteX7" fmla="*/ 1230273 w 1912623"/>
                  <a:gd name="connsiteY7" fmla="*/ 767503 h 2015446"/>
                  <a:gd name="connsiteX8" fmla="*/ 1912623 w 1912623"/>
                  <a:gd name="connsiteY8" fmla="*/ 767968 h 2015446"/>
                  <a:gd name="connsiteX9" fmla="*/ 1912623 w 1912623"/>
                  <a:gd name="connsiteY9" fmla="*/ 0 h 2015446"/>
                  <a:gd name="connsiteX10" fmla="*/ 819826 w 1912623"/>
                  <a:gd name="connsiteY10" fmla="*/ 1 h 2015446"/>
                  <a:gd name="connsiteX0" fmla="*/ 819097 w 1911894"/>
                  <a:gd name="connsiteY0" fmla="*/ 1 h 2015446"/>
                  <a:gd name="connsiteX1" fmla="*/ 819696 w 1911894"/>
                  <a:gd name="connsiteY1" fmla="*/ 671507 h 2015446"/>
                  <a:gd name="connsiteX2" fmla="*/ 0 w 1911894"/>
                  <a:gd name="connsiteY2" fmla="*/ 863498 h 2015446"/>
                  <a:gd name="connsiteX3" fmla="*/ 0 w 1911894"/>
                  <a:gd name="connsiteY3" fmla="*/ 2015446 h 2015446"/>
                  <a:gd name="connsiteX4" fmla="*/ 409848 w 1911894"/>
                  <a:gd name="connsiteY4" fmla="*/ 2015446 h 2015446"/>
                  <a:gd name="connsiteX5" fmla="*/ 409848 w 1911894"/>
                  <a:gd name="connsiteY5" fmla="*/ 1343476 h 2015446"/>
                  <a:gd name="connsiteX6" fmla="*/ 1229544 w 1911894"/>
                  <a:gd name="connsiteY6" fmla="*/ 1343476 h 2015446"/>
                  <a:gd name="connsiteX7" fmla="*/ 1229544 w 1911894"/>
                  <a:gd name="connsiteY7" fmla="*/ 767503 h 2015446"/>
                  <a:gd name="connsiteX8" fmla="*/ 1911894 w 1911894"/>
                  <a:gd name="connsiteY8" fmla="*/ 767968 h 2015446"/>
                  <a:gd name="connsiteX9" fmla="*/ 1911894 w 1911894"/>
                  <a:gd name="connsiteY9" fmla="*/ 0 h 2015446"/>
                  <a:gd name="connsiteX10" fmla="*/ 819097 w 1911894"/>
                  <a:gd name="connsiteY10" fmla="*/ 1 h 2015446"/>
                  <a:gd name="connsiteX0" fmla="*/ 819097 w 1911894"/>
                  <a:gd name="connsiteY0" fmla="*/ 1 h 2015446"/>
                  <a:gd name="connsiteX1" fmla="*/ 819696 w 1911894"/>
                  <a:gd name="connsiteY1" fmla="*/ 863498 h 2015446"/>
                  <a:gd name="connsiteX2" fmla="*/ 0 w 1911894"/>
                  <a:gd name="connsiteY2" fmla="*/ 863498 h 2015446"/>
                  <a:gd name="connsiteX3" fmla="*/ 0 w 1911894"/>
                  <a:gd name="connsiteY3" fmla="*/ 2015446 h 2015446"/>
                  <a:gd name="connsiteX4" fmla="*/ 409848 w 1911894"/>
                  <a:gd name="connsiteY4" fmla="*/ 2015446 h 2015446"/>
                  <a:gd name="connsiteX5" fmla="*/ 409848 w 1911894"/>
                  <a:gd name="connsiteY5" fmla="*/ 1343476 h 2015446"/>
                  <a:gd name="connsiteX6" fmla="*/ 1229544 w 1911894"/>
                  <a:gd name="connsiteY6" fmla="*/ 1343476 h 2015446"/>
                  <a:gd name="connsiteX7" fmla="*/ 1229544 w 1911894"/>
                  <a:gd name="connsiteY7" fmla="*/ 767503 h 2015446"/>
                  <a:gd name="connsiteX8" fmla="*/ 1911894 w 1911894"/>
                  <a:gd name="connsiteY8" fmla="*/ 767968 h 2015446"/>
                  <a:gd name="connsiteX9" fmla="*/ 1911894 w 1911894"/>
                  <a:gd name="connsiteY9" fmla="*/ 0 h 2015446"/>
                  <a:gd name="connsiteX10" fmla="*/ 819097 w 1911894"/>
                  <a:gd name="connsiteY10" fmla="*/ 1 h 2015446"/>
                  <a:gd name="connsiteX0" fmla="*/ 819097 w 1911894"/>
                  <a:gd name="connsiteY0" fmla="*/ 1 h 2015446"/>
                  <a:gd name="connsiteX1" fmla="*/ 819696 w 1911894"/>
                  <a:gd name="connsiteY1" fmla="*/ 767503 h 2015446"/>
                  <a:gd name="connsiteX2" fmla="*/ 0 w 1911894"/>
                  <a:gd name="connsiteY2" fmla="*/ 863498 h 2015446"/>
                  <a:gd name="connsiteX3" fmla="*/ 0 w 1911894"/>
                  <a:gd name="connsiteY3" fmla="*/ 2015446 h 2015446"/>
                  <a:gd name="connsiteX4" fmla="*/ 409848 w 1911894"/>
                  <a:gd name="connsiteY4" fmla="*/ 2015446 h 2015446"/>
                  <a:gd name="connsiteX5" fmla="*/ 409848 w 1911894"/>
                  <a:gd name="connsiteY5" fmla="*/ 1343476 h 2015446"/>
                  <a:gd name="connsiteX6" fmla="*/ 1229544 w 1911894"/>
                  <a:gd name="connsiteY6" fmla="*/ 1343476 h 2015446"/>
                  <a:gd name="connsiteX7" fmla="*/ 1229544 w 1911894"/>
                  <a:gd name="connsiteY7" fmla="*/ 767503 h 2015446"/>
                  <a:gd name="connsiteX8" fmla="*/ 1911894 w 1911894"/>
                  <a:gd name="connsiteY8" fmla="*/ 767968 h 2015446"/>
                  <a:gd name="connsiteX9" fmla="*/ 1911894 w 1911894"/>
                  <a:gd name="connsiteY9" fmla="*/ 0 h 2015446"/>
                  <a:gd name="connsiteX10" fmla="*/ 819097 w 1911894"/>
                  <a:gd name="connsiteY10" fmla="*/ 1 h 2015446"/>
                  <a:gd name="connsiteX0" fmla="*/ 819097 w 1911894"/>
                  <a:gd name="connsiteY0" fmla="*/ 1 h 2015446"/>
                  <a:gd name="connsiteX1" fmla="*/ 819696 w 1911894"/>
                  <a:gd name="connsiteY1" fmla="*/ 767503 h 2015446"/>
                  <a:gd name="connsiteX2" fmla="*/ 1 w 1911894"/>
                  <a:gd name="connsiteY2" fmla="*/ 767503 h 2015446"/>
                  <a:gd name="connsiteX3" fmla="*/ 0 w 1911894"/>
                  <a:gd name="connsiteY3" fmla="*/ 2015446 h 2015446"/>
                  <a:gd name="connsiteX4" fmla="*/ 409848 w 1911894"/>
                  <a:gd name="connsiteY4" fmla="*/ 2015446 h 2015446"/>
                  <a:gd name="connsiteX5" fmla="*/ 409848 w 1911894"/>
                  <a:gd name="connsiteY5" fmla="*/ 1343476 h 2015446"/>
                  <a:gd name="connsiteX6" fmla="*/ 1229544 w 1911894"/>
                  <a:gd name="connsiteY6" fmla="*/ 1343476 h 2015446"/>
                  <a:gd name="connsiteX7" fmla="*/ 1229544 w 1911894"/>
                  <a:gd name="connsiteY7" fmla="*/ 767503 h 2015446"/>
                  <a:gd name="connsiteX8" fmla="*/ 1911894 w 1911894"/>
                  <a:gd name="connsiteY8" fmla="*/ 767968 h 2015446"/>
                  <a:gd name="connsiteX9" fmla="*/ 1911894 w 1911894"/>
                  <a:gd name="connsiteY9" fmla="*/ 0 h 2015446"/>
                  <a:gd name="connsiteX10" fmla="*/ 819097 w 1911894"/>
                  <a:gd name="connsiteY10" fmla="*/ 1 h 2015446"/>
                  <a:gd name="connsiteX0" fmla="*/ 819097 w 1911894"/>
                  <a:gd name="connsiteY0" fmla="*/ 1 h 2015446"/>
                  <a:gd name="connsiteX1" fmla="*/ 819696 w 1911894"/>
                  <a:gd name="connsiteY1" fmla="*/ 767503 h 2015446"/>
                  <a:gd name="connsiteX2" fmla="*/ 1 w 1911894"/>
                  <a:gd name="connsiteY2" fmla="*/ 767503 h 2015446"/>
                  <a:gd name="connsiteX3" fmla="*/ 0 w 1911894"/>
                  <a:gd name="connsiteY3" fmla="*/ 2015446 h 2015446"/>
                  <a:gd name="connsiteX4" fmla="*/ 266691 w 1911894"/>
                  <a:gd name="connsiteY4" fmla="*/ 1992814 h 2015446"/>
                  <a:gd name="connsiteX5" fmla="*/ 409848 w 1911894"/>
                  <a:gd name="connsiteY5" fmla="*/ 2015446 h 2015446"/>
                  <a:gd name="connsiteX6" fmla="*/ 409848 w 1911894"/>
                  <a:gd name="connsiteY6" fmla="*/ 1343476 h 2015446"/>
                  <a:gd name="connsiteX7" fmla="*/ 1229544 w 1911894"/>
                  <a:gd name="connsiteY7" fmla="*/ 1343476 h 2015446"/>
                  <a:gd name="connsiteX8" fmla="*/ 1229544 w 1911894"/>
                  <a:gd name="connsiteY8" fmla="*/ 767503 h 2015446"/>
                  <a:gd name="connsiteX9" fmla="*/ 1911894 w 1911894"/>
                  <a:gd name="connsiteY9" fmla="*/ 767968 h 2015446"/>
                  <a:gd name="connsiteX10" fmla="*/ 1911894 w 1911894"/>
                  <a:gd name="connsiteY10" fmla="*/ 0 h 2015446"/>
                  <a:gd name="connsiteX11" fmla="*/ 819097 w 1911894"/>
                  <a:gd name="connsiteY11" fmla="*/ 1 h 2015446"/>
                  <a:gd name="connsiteX0" fmla="*/ 819097 w 1911894"/>
                  <a:gd name="connsiteY0" fmla="*/ 1 h 2021162"/>
                  <a:gd name="connsiteX1" fmla="*/ 819696 w 1911894"/>
                  <a:gd name="connsiteY1" fmla="*/ 767503 h 2021162"/>
                  <a:gd name="connsiteX2" fmla="*/ 1 w 1911894"/>
                  <a:gd name="connsiteY2" fmla="*/ 767503 h 2021162"/>
                  <a:gd name="connsiteX3" fmla="*/ 0 w 1911894"/>
                  <a:gd name="connsiteY3" fmla="*/ 2015446 h 2021162"/>
                  <a:gd name="connsiteX4" fmla="*/ 85139 w 1911894"/>
                  <a:gd name="connsiteY4" fmla="*/ 2021162 h 2021162"/>
                  <a:gd name="connsiteX5" fmla="*/ 266691 w 1911894"/>
                  <a:gd name="connsiteY5" fmla="*/ 1992814 h 2021162"/>
                  <a:gd name="connsiteX6" fmla="*/ 409848 w 1911894"/>
                  <a:gd name="connsiteY6" fmla="*/ 2015446 h 2021162"/>
                  <a:gd name="connsiteX7" fmla="*/ 409848 w 1911894"/>
                  <a:gd name="connsiteY7" fmla="*/ 1343476 h 2021162"/>
                  <a:gd name="connsiteX8" fmla="*/ 1229544 w 1911894"/>
                  <a:gd name="connsiteY8" fmla="*/ 1343476 h 2021162"/>
                  <a:gd name="connsiteX9" fmla="*/ 1229544 w 1911894"/>
                  <a:gd name="connsiteY9" fmla="*/ 767503 h 2021162"/>
                  <a:gd name="connsiteX10" fmla="*/ 1911894 w 1911894"/>
                  <a:gd name="connsiteY10" fmla="*/ 767968 h 2021162"/>
                  <a:gd name="connsiteX11" fmla="*/ 1911894 w 1911894"/>
                  <a:gd name="connsiteY11" fmla="*/ 0 h 2021162"/>
                  <a:gd name="connsiteX12" fmla="*/ 819097 w 1911894"/>
                  <a:gd name="connsiteY12" fmla="*/ 1 h 2021162"/>
                  <a:gd name="connsiteX0" fmla="*/ 819096 w 1911893"/>
                  <a:gd name="connsiteY0" fmla="*/ 1 h 2495424"/>
                  <a:gd name="connsiteX1" fmla="*/ 819695 w 1911893"/>
                  <a:gd name="connsiteY1" fmla="*/ 767503 h 2495424"/>
                  <a:gd name="connsiteX2" fmla="*/ 0 w 1911893"/>
                  <a:gd name="connsiteY2" fmla="*/ 767503 h 2495424"/>
                  <a:gd name="connsiteX3" fmla="*/ 0 w 1911893"/>
                  <a:gd name="connsiteY3" fmla="*/ 2495424 h 2495424"/>
                  <a:gd name="connsiteX4" fmla="*/ 85138 w 1911893"/>
                  <a:gd name="connsiteY4" fmla="*/ 2021162 h 2495424"/>
                  <a:gd name="connsiteX5" fmla="*/ 266690 w 1911893"/>
                  <a:gd name="connsiteY5" fmla="*/ 1992814 h 2495424"/>
                  <a:gd name="connsiteX6" fmla="*/ 409847 w 1911893"/>
                  <a:gd name="connsiteY6" fmla="*/ 2015446 h 2495424"/>
                  <a:gd name="connsiteX7" fmla="*/ 409847 w 1911893"/>
                  <a:gd name="connsiteY7" fmla="*/ 1343476 h 2495424"/>
                  <a:gd name="connsiteX8" fmla="*/ 1229543 w 1911893"/>
                  <a:gd name="connsiteY8" fmla="*/ 1343476 h 2495424"/>
                  <a:gd name="connsiteX9" fmla="*/ 1229543 w 1911893"/>
                  <a:gd name="connsiteY9" fmla="*/ 767503 h 2495424"/>
                  <a:gd name="connsiteX10" fmla="*/ 1911893 w 1911893"/>
                  <a:gd name="connsiteY10" fmla="*/ 767968 h 2495424"/>
                  <a:gd name="connsiteX11" fmla="*/ 1911893 w 1911893"/>
                  <a:gd name="connsiteY11" fmla="*/ 0 h 2495424"/>
                  <a:gd name="connsiteX12" fmla="*/ 819096 w 1911893"/>
                  <a:gd name="connsiteY12" fmla="*/ 1 h 2495424"/>
                  <a:gd name="connsiteX0" fmla="*/ 819096 w 1911893"/>
                  <a:gd name="connsiteY0" fmla="*/ 1 h 2495424"/>
                  <a:gd name="connsiteX1" fmla="*/ 819695 w 1911893"/>
                  <a:gd name="connsiteY1" fmla="*/ 767503 h 2495424"/>
                  <a:gd name="connsiteX2" fmla="*/ 0 w 1911893"/>
                  <a:gd name="connsiteY2" fmla="*/ 767503 h 2495424"/>
                  <a:gd name="connsiteX3" fmla="*/ 0 w 1911893"/>
                  <a:gd name="connsiteY3" fmla="*/ 2495424 h 2495424"/>
                  <a:gd name="connsiteX4" fmla="*/ 136616 w 1911893"/>
                  <a:gd name="connsiteY4" fmla="*/ 2495424 h 2495424"/>
                  <a:gd name="connsiteX5" fmla="*/ 266690 w 1911893"/>
                  <a:gd name="connsiteY5" fmla="*/ 1992814 h 2495424"/>
                  <a:gd name="connsiteX6" fmla="*/ 409847 w 1911893"/>
                  <a:gd name="connsiteY6" fmla="*/ 2015446 h 2495424"/>
                  <a:gd name="connsiteX7" fmla="*/ 409847 w 1911893"/>
                  <a:gd name="connsiteY7" fmla="*/ 1343476 h 2495424"/>
                  <a:gd name="connsiteX8" fmla="*/ 1229543 w 1911893"/>
                  <a:gd name="connsiteY8" fmla="*/ 1343476 h 2495424"/>
                  <a:gd name="connsiteX9" fmla="*/ 1229543 w 1911893"/>
                  <a:gd name="connsiteY9" fmla="*/ 767503 h 2495424"/>
                  <a:gd name="connsiteX10" fmla="*/ 1911893 w 1911893"/>
                  <a:gd name="connsiteY10" fmla="*/ 767968 h 2495424"/>
                  <a:gd name="connsiteX11" fmla="*/ 1911893 w 1911893"/>
                  <a:gd name="connsiteY11" fmla="*/ 0 h 2495424"/>
                  <a:gd name="connsiteX12" fmla="*/ 819096 w 1911893"/>
                  <a:gd name="connsiteY12" fmla="*/ 1 h 2495424"/>
                  <a:gd name="connsiteX0" fmla="*/ 819096 w 1911893"/>
                  <a:gd name="connsiteY0" fmla="*/ 1 h 2495424"/>
                  <a:gd name="connsiteX1" fmla="*/ 819695 w 1911893"/>
                  <a:gd name="connsiteY1" fmla="*/ 767503 h 2495424"/>
                  <a:gd name="connsiteX2" fmla="*/ 0 w 1911893"/>
                  <a:gd name="connsiteY2" fmla="*/ 767503 h 2495424"/>
                  <a:gd name="connsiteX3" fmla="*/ 0 w 1911893"/>
                  <a:gd name="connsiteY3" fmla="*/ 2495424 h 2495424"/>
                  <a:gd name="connsiteX4" fmla="*/ 136616 w 1911893"/>
                  <a:gd name="connsiteY4" fmla="*/ 2495424 h 2495424"/>
                  <a:gd name="connsiteX5" fmla="*/ 136616 w 1911893"/>
                  <a:gd name="connsiteY5" fmla="*/ 2015446 h 2495424"/>
                  <a:gd name="connsiteX6" fmla="*/ 409847 w 1911893"/>
                  <a:gd name="connsiteY6" fmla="*/ 2015446 h 2495424"/>
                  <a:gd name="connsiteX7" fmla="*/ 409847 w 1911893"/>
                  <a:gd name="connsiteY7" fmla="*/ 1343476 h 2495424"/>
                  <a:gd name="connsiteX8" fmla="*/ 1229543 w 1911893"/>
                  <a:gd name="connsiteY8" fmla="*/ 1343476 h 2495424"/>
                  <a:gd name="connsiteX9" fmla="*/ 1229543 w 1911893"/>
                  <a:gd name="connsiteY9" fmla="*/ 767503 h 2495424"/>
                  <a:gd name="connsiteX10" fmla="*/ 1911893 w 1911893"/>
                  <a:gd name="connsiteY10" fmla="*/ 767968 h 2495424"/>
                  <a:gd name="connsiteX11" fmla="*/ 1911893 w 1911893"/>
                  <a:gd name="connsiteY11" fmla="*/ 0 h 2495424"/>
                  <a:gd name="connsiteX12" fmla="*/ 819096 w 1911893"/>
                  <a:gd name="connsiteY12" fmla="*/ 1 h 2495424"/>
                  <a:gd name="connsiteX0" fmla="*/ 1034892 w 1911893"/>
                  <a:gd name="connsiteY0" fmla="*/ 1 h 2495424"/>
                  <a:gd name="connsiteX1" fmla="*/ 819695 w 1911893"/>
                  <a:gd name="connsiteY1" fmla="*/ 767503 h 2495424"/>
                  <a:gd name="connsiteX2" fmla="*/ 0 w 1911893"/>
                  <a:gd name="connsiteY2" fmla="*/ 767503 h 2495424"/>
                  <a:gd name="connsiteX3" fmla="*/ 0 w 1911893"/>
                  <a:gd name="connsiteY3" fmla="*/ 2495424 h 2495424"/>
                  <a:gd name="connsiteX4" fmla="*/ 136616 w 1911893"/>
                  <a:gd name="connsiteY4" fmla="*/ 2495424 h 2495424"/>
                  <a:gd name="connsiteX5" fmla="*/ 136616 w 1911893"/>
                  <a:gd name="connsiteY5" fmla="*/ 2015446 h 2495424"/>
                  <a:gd name="connsiteX6" fmla="*/ 409847 w 1911893"/>
                  <a:gd name="connsiteY6" fmla="*/ 2015446 h 2495424"/>
                  <a:gd name="connsiteX7" fmla="*/ 409847 w 1911893"/>
                  <a:gd name="connsiteY7" fmla="*/ 1343476 h 2495424"/>
                  <a:gd name="connsiteX8" fmla="*/ 1229543 w 1911893"/>
                  <a:gd name="connsiteY8" fmla="*/ 1343476 h 2495424"/>
                  <a:gd name="connsiteX9" fmla="*/ 1229543 w 1911893"/>
                  <a:gd name="connsiteY9" fmla="*/ 767503 h 2495424"/>
                  <a:gd name="connsiteX10" fmla="*/ 1911893 w 1911893"/>
                  <a:gd name="connsiteY10" fmla="*/ 767968 h 2495424"/>
                  <a:gd name="connsiteX11" fmla="*/ 1911893 w 1911893"/>
                  <a:gd name="connsiteY11" fmla="*/ 0 h 2495424"/>
                  <a:gd name="connsiteX12" fmla="*/ 1034892 w 1911893"/>
                  <a:gd name="connsiteY12" fmla="*/ 1 h 2495424"/>
                  <a:gd name="connsiteX0" fmla="*/ 1034892 w 1911893"/>
                  <a:gd name="connsiteY0" fmla="*/ 1 h 2495424"/>
                  <a:gd name="connsiteX1" fmla="*/ 1027029 w 1911893"/>
                  <a:gd name="connsiteY1" fmla="*/ 767504 h 2495424"/>
                  <a:gd name="connsiteX2" fmla="*/ 0 w 1911893"/>
                  <a:gd name="connsiteY2" fmla="*/ 767503 h 2495424"/>
                  <a:gd name="connsiteX3" fmla="*/ 0 w 1911893"/>
                  <a:gd name="connsiteY3" fmla="*/ 2495424 h 2495424"/>
                  <a:gd name="connsiteX4" fmla="*/ 136616 w 1911893"/>
                  <a:gd name="connsiteY4" fmla="*/ 2495424 h 2495424"/>
                  <a:gd name="connsiteX5" fmla="*/ 136616 w 1911893"/>
                  <a:gd name="connsiteY5" fmla="*/ 2015446 h 2495424"/>
                  <a:gd name="connsiteX6" fmla="*/ 409847 w 1911893"/>
                  <a:gd name="connsiteY6" fmla="*/ 2015446 h 2495424"/>
                  <a:gd name="connsiteX7" fmla="*/ 409847 w 1911893"/>
                  <a:gd name="connsiteY7" fmla="*/ 1343476 h 2495424"/>
                  <a:gd name="connsiteX8" fmla="*/ 1229543 w 1911893"/>
                  <a:gd name="connsiteY8" fmla="*/ 1343476 h 2495424"/>
                  <a:gd name="connsiteX9" fmla="*/ 1229543 w 1911893"/>
                  <a:gd name="connsiteY9" fmla="*/ 767503 h 2495424"/>
                  <a:gd name="connsiteX10" fmla="*/ 1911893 w 1911893"/>
                  <a:gd name="connsiteY10" fmla="*/ 767968 h 2495424"/>
                  <a:gd name="connsiteX11" fmla="*/ 1911893 w 1911893"/>
                  <a:gd name="connsiteY11" fmla="*/ 0 h 2495424"/>
                  <a:gd name="connsiteX12" fmla="*/ 1034892 w 1911893"/>
                  <a:gd name="connsiteY12" fmla="*/ 1 h 2495424"/>
                  <a:gd name="connsiteX0" fmla="*/ 1034892 w 1911893"/>
                  <a:gd name="connsiteY0" fmla="*/ 1 h 2495424"/>
                  <a:gd name="connsiteX1" fmla="*/ 1027029 w 1911893"/>
                  <a:gd name="connsiteY1" fmla="*/ 767504 h 2495424"/>
                  <a:gd name="connsiteX2" fmla="*/ 0 w 1911893"/>
                  <a:gd name="connsiteY2" fmla="*/ 767503 h 2495424"/>
                  <a:gd name="connsiteX3" fmla="*/ 0 w 1911893"/>
                  <a:gd name="connsiteY3" fmla="*/ 2495424 h 2495424"/>
                  <a:gd name="connsiteX4" fmla="*/ 136616 w 1911893"/>
                  <a:gd name="connsiteY4" fmla="*/ 2015446 h 2495424"/>
                  <a:gd name="connsiteX5" fmla="*/ 409847 w 1911893"/>
                  <a:gd name="connsiteY5" fmla="*/ 2015446 h 2495424"/>
                  <a:gd name="connsiteX6" fmla="*/ 409847 w 1911893"/>
                  <a:gd name="connsiteY6" fmla="*/ 1343476 h 2495424"/>
                  <a:gd name="connsiteX7" fmla="*/ 1229543 w 1911893"/>
                  <a:gd name="connsiteY7" fmla="*/ 1343476 h 2495424"/>
                  <a:gd name="connsiteX8" fmla="*/ 1229543 w 1911893"/>
                  <a:gd name="connsiteY8" fmla="*/ 767503 h 2495424"/>
                  <a:gd name="connsiteX9" fmla="*/ 1911893 w 1911893"/>
                  <a:gd name="connsiteY9" fmla="*/ 767968 h 2495424"/>
                  <a:gd name="connsiteX10" fmla="*/ 1911893 w 1911893"/>
                  <a:gd name="connsiteY10" fmla="*/ 0 h 2495424"/>
                  <a:gd name="connsiteX11" fmla="*/ 1034892 w 1911893"/>
                  <a:gd name="connsiteY11" fmla="*/ 1 h 2495424"/>
                  <a:gd name="connsiteX0" fmla="*/ 1034892 w 1911893"/>
                  <a:gd name="connsiteY0" fmla="*/ 1 h 2015445"/>
                  <a:gd name="connsiteX1" fmla="*/ 1027029 w 1911893"/>
                  <a:gd name="connsiteY1" fmla="*/ 767504 h 2015445"/>
                  <a:gd name="connsiteX2" fmla="*/ 0 w 1911893"/>
                  <a:gd name="connsiteY2" fmla="*/ 767503 h 2015445"/>
                  <a:gd name="connsiteX3" fmla="*/ 136616 w 1911893"/>
                  <a:gd name="connsiteY3" fmla="*/ 2015446 h 2015445"/>
                  <a:gd name="connsiteX4" fmla="*/ 409847 w 1911893"/>
                  <a:gd name="connsiteY4" fmla="*/ 2015446 h 2015445"/>
                  <a:gd name="connsiteX5" fmla="*/ 409847 w 1911893"/>
                  <a:gd name="connsiteY5" fmla="*/ 1343476 h 2015445"/>
                  <a:gd name="connsiteX6" fmla="*/ 1229543 w 1911893"/>
                  <a:gd name="connsiteY6" fmla="*/ 1343476 h 2015445"/>
                  <a:gd name="connsiteX7" fmla="*/ 1229543 w 1911893"/>
                  <a:gd name="connsiteY7" fmla="*/ 767503 h 2015445"/>
                  <a:gd name="connsiteX8" fmla="*/ 1911893 w 1911893"/>
                  <a:gd name="connsiteY8" fmla="*/ 767968 h 2015445"/>
                  <a:gd name="connsiteX9" fmla="*/ 1911893 w 1911893"/>
                  <a:gd name="connsiteY9" fmla="*/ 0 h 2015445"/>
                  <a:gd name="connsiteX10" fmla="*/ 1034892 w 1911893"/>
                  <a:gd name="connsiteY10" fmla="*/ 1 h 2015445"/>
                  <a:gd name="connsiteX0" fmla="*/ 1034892 w 1911893"/>
                  <a:gd name="connsiteY0" fmla="*/ 1 h 2024782"/>
                  <a:gd name="connsiteX1" fmla="*/ 1027029 w 1911893"/>
                  <a:gd name="connsiteY1" fmla="*/ 767504 h 2024782"/>
                  <a:gd name="connsiteX2" fmla="*/ 0 w 1911893"/>
                  <a:gd name="connsiteY2" fmla="*/ 767503 h 2024782"/>
                  <a:gd name="connsiteX3" fmla="*/ 18950 w 1911893"/>
                  <a:gd name="connsiteY3" fmla="*/ 2024782 h 2024782"/>
                  <a:gd name="connsiteX4" fmla="*/ 409847 w 1911893"/>
                  <a:gd name="connsiteY4" fmla="*/ 2015446 h 2024782"/>
                  <a:gd name="connsiteX5" fmla="*/ 409847 w 1911893"/>
                  <a:gd name="connsiteY5" fmla="*/ 1343476 h 2024782"/>
                  <a:gd name="connsiteX6" fmla="*/ 1229543 w 1911893"/>
                  <a:gd name="connsiteY6" fmla="*/ 1343476 h 2024782"/>
                  <a:gd name="connsiteX7" fmla="*/ 1229543 w 1911893"/>
                  <a:gd name="connsiteY7" fmla="*/ 767503 h 2024782"/>
                  <a:gd name="connsiteX8" fmla="*/ 1911893 w 1911893"/>
                  <a:gd name="connsiteY8" fmla="*/ 767968 h 2024782"/>
                  <a:gd name="connsiteX9" fmla="*/ 1911893 w 1911893"/>
                  <a:gd name="connsiteY9" fmla="*/ 0 h 2024782"/>
                  <a:gd name="connsiteX10" fmla="*/ 1034892 w 1911893"/>
                  <a:gd name="connsiteY10" fmla="*/ 1 h 202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1893" h="2024782">
                    <a:moveTo>
                      <a:pt x="1034892" y="1"/>
                    </a:moveTo>
                    <a:cubicBezTo>
                      <a:pt x="1035092" y="223836"/>
                      <a:pt x="1026829" y="543669"/>
                      <a:pt x="1027029" y="767504"/>
                    </a:cubicBezTo>
                    <a:lnTo>
                      <a:pt x="0" y="767503"/>
                    </a:lnTo>
                    <a:lnTo>
                      <a:pt x="18950" y="2024782"/>
                    </a:lnTo>
                    <a:lnTo>
                      <a:pt x="409847" y="2015446"/>
                    </a:lnTo>
                    <a:lnTo>
                      <a:pt x="409847" y="1343476"/>
                    </a:lnTo>
                    <a:lnTo>
                      <a:pt x="1229543" y="1343476"/>
                    </a:lnTo>
                    <a:lnTo>
                      <a:pt x="1229543" y="767503"/>
                    </a:lnTo>
                    <a:lnTo>
                      <a:pt x="1911893" y="767968"/>
                    </a:lnTo>
                    <a:lnTo>
                      <a:pt x="1911893" y="0"/>
                    </a:lnTo>
                    <a:lnTo>
                      <a:pt x="1034892" y="1"/>
                    </a:lnTo>
                    <a:close/>
                  </a:path>
                </a:pathLst>
              </a:cu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355" tIns="39177" rIns="78355" bIns="39177" anchor="ctr"/>
              <a:lstStyle/>
              <a:p>
                <a:pPr algn="ctr">
                  <a:defRPr/>
                </a:pPr>
                <a:endParaRPr lang="zh-CN" altLang="en-US" sz="800">
                  <a:solidFill>
                    <a:srgbClr val="000000"/>
                  </a:solidFill>
                </a:endParaRPr>
              </a:p>
            </p:txBody>
          </p:sp>
          <p:sp>
            <p:nvSpPr>
              <p:cNvPr id="127" name="TextBox 21"/>
              <p:cNvSpPr txBox="1">
                <a:spLocks noChangeArrowheads="1"/>
              </p:cNvSpPr>
              <p:nvPr/>
            </p:nvSpPr>
            <p:spPr bwMode="auto">
              <a:xfrm>
                <a:off x="999790" y="4323268"/>
                <a:ext cx="399169" cy="175554"/>
              </a:xfrm>
              <a:prstGeom prst="rect">
                <a:avLst/>
              </a:prstGeom>
              <a:noFill/>
              <a:ln w="9525">
                <a:noFill/>
                <a:miter lim="800000"/>
                <a:headEnd/>
                <a:tailEnd/>
              </a:ln>
            </p:spPr>
            <p:txBody>
              <a:bodyPr wrap="square" lIns="0" tIns="0" rIns="0" bIns="0">
                <a:spAutoFit/>
              </a:bodyPr>
              <a:lstStyle/>
              <a:p>
                <a:pPr algn="ctr"/>
                <a:r>
                  <a:rPr lang="en-US" altLang="zh-CN" sz="800" b="1" dirty="0">
                    <a:solidFill>
                      <a:srgbClr val="000000"/>
                    </a:solidFill>
                  </a:rPr>
                  <a:t>PW</a:t>
                </a:r>
              </a:p>
            </p:txBody>
          </p:sp>
          <p:sp>
            <p:nvSpPr>
              <p:cNvPr id="128" name="TextBox 21"/>
              <p:cNvSpPr txBox="1">
                <a:spLocks noChangeArrowheads="1"/>
              </p:cNvSpPr>
              <p:nvPr/>
            </p:nvSpPr>
            <p:spPr bwMode="auto">
              <a:xfrm>
                <a:off x="241369" y="3939966"/>
                <a:ext cx="439086" cy="175554"/>
              </a:xfrm>
              <a:prstGeom prst="rect">
                <a:avLst/>
              </a:prstGeom>
              <a:noFill/>
              <a:ln w="9525">
                <a:noFill/>
                <a:miter lim="800000"/>
                <a:headEnd/>
                <a:tailEnd/>
              </a:ln>
            </p:spPr>
            <p:txBody>
              <a:bodyPr wrap="square" lIns="0" tIns="0" rIns="0" bIns="0">
                <a:spAutoFit/>
              </a:bodyPr>
              <a:lstStyle/>
              <a:p>
                <a:pPr algn="ctr"/>
                <a:r>
                  <a:rPr lang="en-GB" altLang="zh-CN" sz="800" b="1" dirty="0" smtClean="0">
                    <a:solidFill>
                      <a:srgbClr val="000000"/>
                    </a:solidFill>
                  </a:rPr>
                  <a:t>S-EC</a:t>
                </a:r>
                <a:endParaRPr lang="en-US" altLang="zh-CN" sz="800" b="1" dirty="0">
                  <a:solidFill>
                    <a:srgbClr val="000000"/>
                  </a:solidFill>
                </a:endParaRPr>
              </a:p>
            </p:txBody>
          </p:sp>
          <p:sp>
            <p:nvSpPr>
              <p:cNvPr id="129" name="任意多边形 26"/>
              <p:cNvSpPr/>
              <p:nvPr/>
            </p:nvSpPr>
            <p:spPr bwMode="auto">
              <a:xfrm>
                <a:off x="1558200" y="3847381"/>
                <a:ext cx="798763" cy="1206289"/>
              </a:xfrm>
              <a:custGeom>
                <a:avLst/>
                <a:gdLst>
                  <a:gd name="connsiteX0" fmla="*/ 2019300 w 2667000"/>
                  <a:gd name="connsiteY0" fmla="*/ 0 h 1150620"/>
                  <a:gd name="connsiteX1" fmla="*/ 2019300 w 2667000"/>
                  <a:gd name="connsiteY1" fmla="*/ 403860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2019300 w 2667000"/>
                  <a:gd name="connsiteY8" fmla="*/ 0 h 1150620"/>
                  <a:gd name="connsiteX0" fmla="*/ 1093101 w 2667000"/>
                  <a:gd name="connsiteY0" fmla="*/ 0 h 1150620"/>
                  <a:gd name="connsiteX1" fmla="*/ 2019300 w 2667000"/>
                  <a:gd name="connsiteY1" fmla="*/ 403860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3962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3600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360040 h 1150620"/>
                  <a:gd name="connsiteX2" fmla="*/ 0 w 2667000"/>
                  <a:gd name="connsiteY2" fmla="*/ 360040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360040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1093101 w 2667000"/>
                  <a:gd name="connsiteY0" fmla="*/ 0 h 1150620"/>
                  <a:gd name="connsiteX1" fmla="*/ 1093101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1093101 w 2667000"/>
                  <a:gd name="connsiteY8" fmla="*/ 0 h 1150620"/>
                  <a:gd name="connsiteX0" fmla="*/ 956464 w 2667000"/>
                  <a:gd name="connsiteY0" fmla="*/ 0 h 1150620"/>
                  <a:gd name="connsiteX1" fmla="*/ 1093101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956464 w 2667000"/>
                  <a:gd name="connsiteY8" fmla="*/ 0 h 1150620"/>
                  <a:gd name="connsiteX0" fmla="*/ 956464 w 2667000"/>
                  <a:gd name="connsiteY0" fmla="*/ 0 h 1150620"/>
                  <a:gd name="connsiteX1" fmla="*/ 956464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956464 w 2667000"/>
                  <a:gd name="connsiteY8" fmla="*/ 0 h 1150620"/>
                  <a:gd name="connsiteX0" fmla="*/ 819826 w 2667000"/>
                  <a:gd name="connsiteY0" fmla="*/ 0 h 1150620"/>
                  <a:gd name="connsiteX1" fmla="*/ 956464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150620"/>
                  <a:gd name="connsiteX1" fmla="*/ 819826 w 2667000"/>
                  <a:gd name="connsiteY1" fmla="*/ 432048 h 1150620"/>
                  <a:gd name="connsiteX2" fmla="*/ 0 w 2667000"/>
                  <a:gd name="connsiteY2" fmla="*/ 432048 h 1150620"/>
                  <a:gd name="connsiteX3" fmla="*/ 7620 w 2667000"/>
                  <a:gd name="connsiteY3" fmla="*/ 792480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150620"/>
                  <a:gd name="connsiteX1" fmla="*/ 819826 w 2667000"/>
                  <a:gd name="connsiteY1" fmla="*/ 432048 h 1150620"/>
                  <a:gd name="connsiteX2" fmla="*/ 0 w 2667000"/>
                  <a:gd name="connsiteY2" fmla="*/ 432048 h 1150620"/>
                  <a:gd name="connsiteX3" fmla="*/ 0 w 2667000"/>
                  <a:gd name="connsiteY3" fmla="*/ 792088 h 1150620"/>
                  <a:gd name="connsiteX4" fmla="*/ 1447800 w 2667000"/>
                  <a:gd name="connsiteY4" fmla="*/ 79248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150620"/>
                  <a:gd name="connsiteX1" fmla="*/ 819826 w 2667000"/>
                  <a:gd name="connsiteY1" fmla="*/ 432048 h 1150620"/>
                  <a:gd name="connsiteX2" fmla="*/ 0 w 2667000"/>
                  <a:gd name="connsiteY2" fmla="*/ 432048 h 1150620"/>
                  <a:gd name="connsiteX3" fmla="*/ 0 w 2667000"/>
                  <a:gd name="connsiteY3" fmla="*/ 792088 h 1150620"/>
                  <a:gd name="connsiteX4" fmla="*/ 2667000 w 2667000"/>
                  <a:gd name="connsiteY4" fmla="*/ 719460 h 1150620"/>
                  <a:gd name="connsiteX5" fmla="*/ 1447800 w 2667000"/>
                  <a:gd name="connsiteY5" fmla="*/ 1150620 h 1150620"/>
                  <a:gd name="connsiteX6" fmla="*/ 2667000 w 2667000"/>
                  <a:gd name="connsiteY6" fmla="*/ 1150620 h 1150620"/>
                  <a:gd name="connsiteX7" fmla="*/ 2667000 w 2667000"/>
                  <a:gd name="connsiteY7" fmla="*/ 0 h 1150620"/>
                  <a:gd name="connsiteX8" fmla="*/ 819826 w 2667000"/>
                  <a:gd name="connsiteY8" fmla="*/ 0 h 1150620"/>
                  <a:gd name="connsiteX0" fmla="*/ 819826 w 2667000"/>
                  <a:gd name="connsiteY0" fmla="*/ 0 h 1223377"/>
                  <a:gd name="connsiteX1" fmla="*/ 819826 w 2667000"/>
                  <a:gd name="connsiteY1" fmla="*/ 432048 h 1223377"/>
                  <a:gd name="connsiteX2" fmla="*/ 0 w 2667000"/>
                  <a:gd name="connsiteY2" fmla="*/ 432048 h 1223377"/>
                  <a:gd name="connsiteX3" fmla="*/ 0 w 2667000"/>
                  <a:gd name="connsiteY3" fmla="*/ 792088 h 1223377"/>
                  <a:gd name="connsiteX4" fmla="*/ 2667000 w 2667000"/>
                  <a:gd name="connsiteY4" fmla="*/ 719460 h 1223377"/>
                  <a:gd name="connsiteX5" fmla="*/ 2667000 w 2667000"/>
                  <a:gd name="connsiteY5" fmla="*/ 1223377 h 1223377"/>
                  <a:gd name="connsiteX6" fmla="*/ 2667000 w 2667000"/>
                  <a:gd name="connsiteY6" fmla="*/ 1150620 h 1223377"/>
                  <a:gd name="connsiteX7" fmla="*/ 2667000 w 2667000"/>
                  <a:gd name="connsiteY7" fmla="*/ 0 h 1223377"/>
                  <a:gd name="connsiteX8" fmla="*/ 819826 w 2667000"/>
                  <a:gd name="connsiteY8" fmla="*/ 0 h 1223377"/>
                  <a:gd name="connsiteX0" fmla="*/ 819826 w 2667000"/>
                  <a:gd name="connsiteY0" fmla="*/ 0 h 1223377"/>
                  <a:gd name="connsiteX1" fmla="*/ 819826 w 2667000"/>
                  <a:gd name="connsiteY1" fmla="*/ 432048 h 1223377"/>
                  <a:gd name="connsiteX2" fmla="*/ 0 w 2667000"/>
                  <a:gd name="connsiteY2" fmla="*/ 432048 h 1223377"/>
                  <a:gd name="connsiteX3" fmla="*/ 0 w 2667000"/>
                  <a:gd name="connsiteY3" fmla="*/ 792088 h 1223377"/>
                  <a:gd name="connsiteX4" fmla="*/ 2667000 w 2667000"/>
                  <a:gd name="connsiteY4" fmla="*/ 791447 h 1223377"/>
                  <a:gd name="connsiteX5" fmla="*/ 2667000 w 2667000"/>
                  <a:gd name="connsiteY5" fmla="*/ 1223377 h 1223377"/>
                  <a:gd name="connsiteX6" fmla="*/ 2667000 w 2667000"/>
                  <a:gd name="connsiteY6" fmla="*/ 1150620 h 1223377"/>
                  <a:gd name="connsiteX7" fmla="*/ 2667000 w 2667000"/>
                  <a:gd name="connsiteY7" fmla="*/ 0 h 1223377"/>
                  <a:gd name="connsiteX8" fmla="*/ 819826 w 2667000"/>
                  <a:gd name="connsiteY8" fmla="*/ 0 h 1223377"/>
                  <a:gd name="connsiteX0" fmla="*/ 819826 w 2667000"/>
                  <a:gd name="connsiteY0" fmla="*/ 0 h 1151388"/>
                  <a:gd name="connsiteX1" fmla="*/ 819826 w 2667000"/>
                  <a:gd name="connsiteY1" fmla="*/ 432048 h 1151388"/>
                  <a:gd name="connsiteX2" fmla="*/ 0 w 2667000"/>
                  <a:gd name="connsiteY2" fmla="*/ 432048 h 1151388"/>
                  <a:gd name="connsiteX3" fmla="*/ 0 w 2667000"/>
                  <a:gd name="connsiteY3" fmla="*/ 792088 h 1151388"/>
                  <a:gd name="connsiteX4" fmla="*/ 2667000 w 2667000"/>
                  <a:gd name="connsiteY4" fmla="*/ 791447 h 1151388"/>
                  <a:gd name="connsiteX5" fmla="*/ 2667000 w 2667000"/>
                  <a:gd name="connsiteY5" fmla="*/ 1151388 h 1151388"/>
                  <a:gd name="connsiteX6" fmla="*/ 2667000 w 2667000"/>
                  <a:gd name="connsiteY6" fmla="*/ 1150620 h 1151388"/>
                  <a:gd name="connsiteX7" fmla="*/ 2667000 w 2667000"/>
                  <a:gd name="connsiteY7" fmla="*/ 0 h 1151388"/>
                  <a:gd name="connsiteX8" fmla="*/ 819826 w 2667000"/>
                  <a:gd name="connsiteY8" fmla="*/ 0 h 1151388"/>
                  <a:gd name="connsiteX0" fmla="*/ 819826 w 3244147"/>
                  <a:gd name="connsiteY0" fmla="*/ 0 h 1151388"/>
                  <a:gd name="connsiteX1" fmla="*/ 819826 w 3244147"/>
                  <a:gd name="connsiteY1" fmla="*/ 432048 h 1151388"/>
                  <a:gd name="connsiteX2" fmla="*/ 0 w 3244147"/>
                  <a:gd name="connsiteY2" fmla="*/ 432048 h 1151388"/>
                  <a:gd name="connsiteX3" fmla="*/ 0 w 3244147"/>
                  <a:gd name="connsiteY3" fmla="*/ 792088 h 1151388"/>
                  <a:gd name="connsiteX4" fmla="*/ 2667000 w 3244147"/>
                  <a:gd name="connsiteY4" fmla="*/ 791447 h 1151388"/>
                  <a:gd name="connsiteX5" fmla="*/ 2667000 w 3244147"/>
                  <a:gd name="connsiteY5" fmla="*/ 1151388 h 1151388"/>
                  <a:gd name="connsiteX6" fmla="*/ 3244147 w 3244147"/>
                  <a:gd name="connsiteY6" fmla="*/ 959959 h 1151388"/>
                  <a:gd name="connsiteX7" fmla="*/ 2667000 w 3244147"/>
                  <a:gd name="connsiteY7" fmla="*/ 0 h 1151388"/>
                  <a:gd name="connsiteX8" fmla="*/ 819826 w 3244147"/>
                  <a:gd name="connsiteY8" fmla="*/ 0 h 1151388"/>
                  <a:gd name="connsiteX0" fmla="*/ 819826 w 2667000"/>
                  <a:gd name="connsiteY0" fmla="*/ 0 h 1151388"/>
                  <a:gd name="connsiteX1" fmla="*/ 819826 w 2667000"/>
                  <a:gd name="connsiteY1" fmla="*/ 432048 h 1151388"/>
                  <a:gd name="connsiteX2" fmla="*/ 0 w 2667000"/>
                  <a:gd name="connsiteY2" fmla="*/ 432048 h 1151388"/>
                  <a:gd name="connsiteX3" fmla="*/ 0 w 2667000"/>
                  <a:gd name="connsiteY3" fmla="*/ 792088 h 1151388"/>
                  <a:gd name="connsiteX4" fmla="*/ 2667000 w 2667000"/>
                  <a:gd name="connsiteY4" fmla="*/ 791447 h 1151388"/>
                  <a:gd name="connsiteX5" fmla="*/ 2667000 w 2667000"/>
                  <a:gd name="connsiteY5" fmla="*/ 1151388 h 1151388"/>
                  <a:gd name="connsiteX6" fmla="*/ 2667000 w 2667000"/>
                  <a:gd name="connsiteY6" fmla="*/ 0 h 1151388"/>
                  <a:gd name="connsiteX7" fmla="*/ 819826 w 2667000"/>
                  <a:gd name="connsiteY7" fmla="*/ 0 h 1151388"/>
                  <a:gd name="connsiteX0" fmla="*/ 819826 w 2667000"/>
                  <a:gd name="connsiteY0" fmla="*/ 0 h 792087"/>
                  <a:gd name="connsiteX1" fmla="*/ 819826 w 2667000"/>
                  <a:gd name="connsiteY1" fmla="*/ 432048 h 792087"/>
                  <a:gd name="connsiteX2" fmla="*/ 0 w 2667000"/>
                  <a:gd name="connsiteY2" fmla="*/ 432048 h 792087"/>
                  <a:gd name="connsiteX3" fmla="*/ 0 w 2667000"/>
                  <a:gd name="connsiteY3" fmla="*/ 792088 h 792087"/>
                  <a:gd name="connsiteX4" fmla="*/ 2667000 w 2667000"/>
                  <a:gd name="connsiteY4" fmla="*/ 791447 h 792087"/>
                  <a:gd name="connsiteX5" fmla="*/ 2667000 w 2667000"/>
                  <a:gd name="connsiteY5" fmla="*/ 0 h 792087"/>
                  <a:gd name="connsiteX6" fmla="*/ 819826 w 2667000"/>
                  <a:gd name="connsiteY6" fmla="*/ 0 h 792087"/>
                  <a:gd name="connsiteX0" fmla="*/ 819826 w 2667000"/>
                  <a:gd name="connsiteY0" fmla="*/ 0 h 792088"/>
                  <a:gd name="connsiteX1" fmla="*/ 819826 w 2667000"/>
                  <a:gd name="connsiteY1" fmla="*/ 432048 h 792088"/>
                  <a:gd name="connsiteX2" fmla="*/ 0 w 2667000"/>
                  <a:gd name="connsiteY2" fmla="*/ 432048 h 792088"/>
                  <a:gd name="connsiteX3" fmla="*/ 0 w 2667000"/>
                  <a:gd name="connsiteY3" fmla="*/ 792088 h 792088"/>
                  <a:gd name="connsiteX4" fmla="*/ 1912623 w 2667000"/>
                  <a:gd name="connsiteY4" fmla="*/ 767967 h 792088"/>
                  <a:gd name="connsiteX5" fmla="*/ 2667000 w 2667000"/>
                  <a:gd name="connsiteY5" fmla="*/ 0 h 792088"/>
                  <a:gd name="connsiteX6" fmla="*/ 819826 w 2667000"/>
                  <a:gd name="connsiteY6" fmla="*/ 0 h 792088"/>
                  <a:gd name="connsiteX0" fmla="*/ 819826 w 1912623"/>
                  <a:gd name="connsiteY0" fmla="*/ 1 h 792089"/>
                  <a:gd name="connsiteX1" fmla="*/ 819826 w 1912623"/>
                  <a:gd name="connsiteY1" fmla="*/ 432049 h 792089"/>
                  <a:gd name="connsiteX2" fmla="*/ 0 w 1912623"/>
                  <a:gd name="connsiteY2" fmla="*/ 432049 h 792089"/>
                  <a:gd name="connsiteX3" fmla="*/ 0 w 1912623"/>
                  <a:gd name="connsiteY3" fmla="*/ 792089 h 792089"/>
                  <a:gd name="connsiteX4" fmla="*/ 1912623 w 1912623"/>
                  <a:gd name="connsiteY4" fmla="*/ 767968 h 792089"/>
                  <a:gd name="connsiteX5" fmla="*/ 1912623 w 1912623"/>
                  <a:gd name="connsiteY5" fmla="*/ 0 h 792089"/>
                  <a:gd name="connsiteX6" fmla="*/ 819826 w 1912623"/>
                  <a:gd name="connsiteY6" fmla="*/ 1 h 792089"/>
                  <a:gd name="connsiteX0" fmla="*/ 819826 w 1912623"/>
                  <a:gd name="connsiteY0" fmla="*/ 1 h 767967"/>
                  <a:gd name="connsiteX1" fmla="*/ 819826 w 1912623"/>
                  <a:gd name="connsiteY1" fmla="*/ 432049 h 767967"/>
                  <a:gd name="connsiteX2" fmla="*/ 0 w 1912623"/>
                  <a:gd name="connsiteY2" fmla="*/ 432049 h 767967"/>
                  <a:gd name="connsiteX3" fmla="*/ 0 w 1912623"/>
                  <a:gd name="connsiteY3" fmla="*/ 767967 h 767967"/>
                  <a:gd name="connsiteX4" fmla="*/ 1912623 w 1912623"/>
                  <a:gd name="connsiteY4" fmla="*/ 767968 h 767967"/>
                  <a:gd name="connsiteX5" fmla="*/ 1912623 w 1912623"/>
                  <a:gd name="connsiteY5" fmla="*/ 0 h 767967"/>
                  <a:gd name="connsiteX6" fmla="*/ 819826 w 1912623"/>
                  <a:gd name="connsiteY6" fmla="*/ 1 h 767967"/>
                  <a:gd name="connsiteX0" fmla="*/ 1297851 w 1912623"/>
                  <a:gd name="connsiteY0" fmla="*/ 0 h 767968"/>
                  <a:gd name="connsiteX1" fmla="*/ 819826 w 1912623"/>
                  <a:gd name="connsiteY1" fmla="*/ 432049 h 767968"/>
                  <a:gd name="connsiteX2" fmla="*/ 0 w 1912623"/>
                  <a:gd name="connsiteY2" fmla="*/ 432049 h 767968"/>
                  <a:gd name="connsiteX3" fmla="*/ 0 w 1912623"/>
                  <a:gd name="connsiteY3" fmla="*/ 767967 h 767968"/>
                  <a:gd name="connsiteX4" fmla="*/ 1912623 w 1912623"/>
                  <a:gd name="connsiteY4" fmla="*/ 767968 h 767968"/>
                  <a:gd name="connsiteX5" fmla="*/ 1912623 w 1912623"/>
                  <a:gd name="connsiteY5" fmla="*/ 0 h 767968"/>
                  <a:gd name="connsiteX6" fmla="*/ 1297851 w 1912623"/>
                  <a:gd name="connsiteY6" fmla="*/ 0 h 767968"/>
                  <a:gd name="connsiteX0" fmla="*/ 1297851 w 1912623"/>
                  <a:gd name="connsiteY0" fmla="*/ 0 h 863960"/>
                  <a:gd name="connsiteX1" fmla="*/ 1297851 w 1912623"/>
                  <a:gd name="connsiteY1" fmla="*/ 863960 h 863960"/>
                  <a:gd name="connsiteX2" fmla="*/ 0 w 1912623"/>
                  <a:gd name="connsiteY2" fmla="*/ 432049 h 863960"/>
                  <a:gd name="connsiteX3" fmla="*/ 0 w 1912623"/>
                  <a:gd name="connsiteY3" fmla="*/ 767967 h 863960"/>
                  <a:gd name="connsiteX4" fmla="*/ 1912623 w 1912623"/>
                  <a:gd name="connsiteY4" fmla="*/ 767968 h 863960"/>
                  <a:gd name="connsiteX5" fmla="*/ 1912623 w 1912623"/>
                  <a:gd name="connsiteY5" fmla="*/ 0 h 863960"/>
                  <a:gd name="connsiteX6" fmla="*/ 1297851 w 1912623"/>
                  <a:gd name="connsiteY6" fmla="*/ 0 h 863960"/>
                  <a:gd name="connsiteX0" fmla="*/ 1297851 w 1912623"/>
                  <a:gd name="connsiteY0" fmla="*/ 0 h 1535930"/>
                  <a:gd name="connsiteX1" fmla="*/ 1297851 w 1912623"/>
                  <a:gd name="connsiteY1" fmla="*/ 863960 h 1535930"/>
                  <a:gd name="connsiteX2" fmla="*/ 0 w 1912623"/>
                  <a:gd name="connsiteY2" fmla="*/ 432049 h 1535930"/>
                  <a:gd name="connsiteX3" fmla="*/ 0 w 1912623"/>
                  <a:gd name="connsiteY3" fmla="*/ 767967 h 1535930"/>
                  <a:gd name="connsiteX4" fmla="*/ 1912623 w 1912623"/>
                  <a:gd name="connsiteY4" fmla="*/ 1535930 h 1535930"/>
                  <a:gd name="connsiteX5" fmla="*/ 1912623 w 1912623"/>
                  <a:gd name="connsiteY5" fmla="*/ 0 h 1535930"/>
                  <a:gd name="connsiteX6" fmla="*/ 1297851 w 1912623"/>
                  <a:gd name="connsiteY6" fmla="*/ 0 h 1535930"/>
                  <a:gd name="connsiteX0" fmla="*/ 1297851 w 1912623"/>
                  <a:gd name="connsiteY0" fmla="*/ 0 h 1535930"/>
                  <a:gd name="connsiteX1" fmla="*/ 1297851 w 1912623"/>
                  <a:gd name="connsiteY1" fmla="*/ 863960 h 1535930"/>
                  <a:gd name="connsiteX2" fmla="*/ 0 w 1912623"/>
                  <a:gd name="connsiteY2" fmla="*/ 432049 h 1535930"/>
                  <a:gd name="connsiteX3" fmla="*/ 546464 w 1912623"/>
                  <a:gd name="connsiteY3" fmla="*/ 1535930 h 1535930"/>
                  <a:gd name="connsiteX4" fmla="*/ 1912623 w 1912623"/>
                  <a:gd name="connsiteY4" fmla="*/ 1535930 h 1535930"/>
                  <a:gd name="connsiteX5" fmla="*/ 1912623 w 1912623"/>
                  <a:gd name="connsiteY5" fmla="*/ 0 h 1535930"/>
                  <a:gd name="connsiteX6" fmla="*/ 1297851 w 1912623"/>
                  <a:gd name="connsiteY6" fmla="*/ 0 h 1535930"/>
                  <a:gd name="connsiteX0" fmla="*/ 751387 w 1366159"/>
                  <a:gd name="connsiteY0" fmla="*/ 0 h 1535930"/>
                  <a:gd name="connsiteX1" fmla="*/ 751387 w 1366159"/>
                  <a:gd name="connsiteY1" fmla="*/ 863960 h 1535930"/>
                  <a:gd name="connsiteX2" fmla="*/ 0 w 1366159"/>
                  <a:gd name="connsiteY2" fmla="*/ 863960 h 1535930"/>
                  <a:gd name="connsiteX3" fmla="*/ 0 w 1366159"/>
                  <a:gd name="connsiteY3" fmla="*/ 1535930 h 1535930"/>
                  <a:gd name="connsiteX4" fmla="*/ 1366159 w 1366159"/>
                  <a:gd name="connsiteY4" fmla="*/ 1535930 h 1535930"/>
                  <a:gd name="connsiteX5" fmla="*/ 1366159 w 1366159"/>
                  <a:gd name="connsiteY5" fmla="*/ 0 h 1535930"/>
                  <a:gd name="connsiteX6" fmla="*/ 751387 w 1366159"/>
                  <a:gd name="connsiteY6" fmla="*/ 0 h 1535930"/>
                  <a:gd name="connsiteX0" fmla="*/ 751387 w 1366159"/>
                  <a:gd name="connsiteY0" fmla="*/ 0 h 1544594"/>
                  <a:gd name="connsiteX1" fmla="*/ 751387 w 1366159"/>
                  <a:gd name="connsiteY1" fmla="*/ 863960 h 1544594"/>
                  <a:gd name="connsiteX2" fmla="*/ 0 w 1366159"/>
                  <a:gd name="connsiteY2" fmla="*/ 863960 h 1544594"/>
                  <a:gd name="connsiteX3" fmla="*/ 0 w 1366159"/>
                  <a:gd name="connsiteY3" fmla="*/ 1535930 h 1544594"/>
                  <a:gd name="connsiteX4" fmla="*/ 910428 w 1366159"/>
                  <a:gd name="connsiteY4" fmla="*/ 1544594 h 1544594"/>
                  <a:gd name="connsiteX5" fmla="*/ 1366159 w 1366159"/>
                  <a:gd name="connsiteY5" fmla="*/ 1535930 h 1544594"/>
                  <a:gd name="connsiteX6" fmla="*/ 1366159 w 1366159"/>
                  <a:gd name="connsiteY6" fmla="*/ 0 h 1544594"/>
                  <a:gd name="connsiteX7" fmla="*/ 751387 w 1366159"/>
                  <a:gd name="connsiteY7" fmla="*/ 0 h 1544594"/>
                  <a:gd name="connsiteX0" fmla="*/ 751387 w 1366159"/>
                  <a:gd name="connsiteY0" fmla="*/ 0 h 1544594"/>
                  <a:gd name="connsiteX1" fmla="*/ 751387 w 1366159"/>
                  <a:gd name="connsiteY1" fmla="*/ 863960 h 1544594"/>
                  <a:gd name="connsiteX2" fmla="*/ 0 w 1366159"/>
                  <a:gd name="connsiteY2" fmla="*/ 863960 h 1544594"/>
                  <a:gd name="connsiteX3" fmla="*/ 0 w 1366159"/>
                  <a:gd name="connsiteY3" fmla="*/ 1535930 h 1544594"/>
                  <a:gd name="connsiteX4" fmla="*/ 910428 w 1366159"/>
                  <a:gd name="connsiteY4" fmla="*/ 1544594 h 1544594"/>
                  <a:gd name="connsiteX5" fmla="*/ 1172459 w 1366159"/>
                  <a:gd name="connsiteY5" fmla="*/ 1544593 h 1544594"/>
                  <a:gd name="connsiteX6" fmla="*/ 1366159 w 1366159"/>
                  <a:gd name="connsiteY6" fmla="*/ 1535930 h 1544594"/>
                  <a:gd name="connsiteX7" fmla="*/ 1366159 w 1366159"/>
                  <a:gd name="connsiteY7" fmla="*/ 0 h 1544594"/>
                  <a:gd name="connsiteX8" fmla="*/ 751387 w 1366159"/>
                  <a:gd name="connsiteY8" fmla="*/ 0 h 1544594"/>
                  <a:gd name="connsiteX0" fmla="*/ 751387 w 1366159"/>
                  <a:gd name="connsiteY0" fmla="*/ 0 h 2015445"/>
                  <a:gd name="connsiteX1" fmla="*/ 751387 w 1366159"/>
                  <a:gd name="connsiteY1" fmla="*/ 863960 h 2015445"/>
                  <a:gd name="connsiteX2" fmla="*/ 0 w 1366159"/>
                  <a:gd name="connsiteY2" fmla="*/ 863960 h 2015445"/>
                  <a:gd name="connsiteX3" fmla="*/ 0 w 1366159"/>
                  <a:gd name="connsiteY3" fmla="*/ 1535930 h 2015445"/>
                  <a:gd name="connsiteX4" fmla="*/ 910428 w 1366159"/>
                  <a:gd name="connsiteY4" fmla="*/ 1544594 h 2015445"/>
                  <a:gd name="connsiteX5" fmla="*/ 888003 w 1366159"/>
                  <a:gd name="connsiteY5" fmla="*/ 2015445 h 2015445"/>
                  <a:gd name="connsiteX6" fmla="*/ 1366159 w 1366159"/>
                  <a:gd name="connsiteY6" fmla="*/ 1535930 h 2015445"/>
                  <a:gd name="connsiteX7" fmla="*/ 1366159 w 1366159"/>
                  <a:gd name="connsiteY7" fmla="*/ 0 h 2015445"/>
                  <a:gd name="connsiteX8" fmla="*/ 751387 w 1366159"/>
                  <a:gd name="connsiteY8" fmla="*/ 0 h 2015445"/>
                  <a:gd name="connsiteX0" fmla="*/ 751387 w 1366159"/>
                  <a:gd name="connsiteY0" fmla="*/ 0 h 2015445"/>
                  <a:gd name="connsiteX1" fmla="*/ 751387 w 1366159"/>
                  <a:gd name="connsiteY1" fmla="*/ 863960 h 2015445"/>
                  <a:gd name="connsiteX2" fmla="*/ 0 w 1366159"/>
                  <a:gd name="connsiteY2" fmla="*/ 863960 h 2015445"/>
                  <a:gd name="connsiteX3" fmla="*/ 0 w 1366159"/>
                  <a:gd name="connsiteY3" fmla="*/ 1535930 h 2015445"/>
                  <a:gd name="connsiteX4" fmla="*/ 888003 w 1366159"/>
                  <a:gd name="connsiteY4" fmla="*/ 1535466 h 2015445"/>
                  <a:gd name="connsiteX5" fmla="*/ 888003 w 1366159"/>
                  <a:gd name="connsiteY5" fmla="*/ 2015445 h 2015445"/>
                  <a:gd name="connsiteX6" fmla="*/ 1366159 w 1366159"/>
                  <a:gd name="connsiteY6" fmla="*/ 1535930 h 2015445"/>
                  <a:gd name="connsiteX7" fmla="*/ 1366159 w 1366159"/>
                  <a:gd name="connsiteY7" fmla="*/ 0 h 2015445"/>
                  <a:gd name="connsiteX8" fmla="*/ 751387 w 1366159"/>
                  <a:gd name="connsiteY8" fmla="*/ 0 h 2015445"/>
                  <a:gd name="connsiteX0" fmla="*/ 751387 w 1366159"/>
                  <a:gd name="connsiteY0" fmla="*/ 0 h 2015445"/>
                  <a:gd name="connsiteX1" fmla="*/ 751387 w 1366159"/>
                  <a:gd name="connsiteY1" fmla="*/ 863960 h 2015445"/>
                  <a:gd name="connsiteX2" fmla="*/ 0 w 1366159"/>
                  <a:gd name="connsiteY2" fmla="*/ 863960 h 2015445"/>
                  <a:gd name="connsiteX3" fmla="*/ 0 w 1366159"/>
                  <a:gd name="connsiteY3" fmla="*/ 1535930 h 2015445"/>
                  <a:gd name="connsiteX4" fmla="*/ 819695 w 1366159"/>
                  <a:gd name="connsiteY4" fmla="*/ 1535466 h 2015445"/>
                  <a:gd name="connsiteX5" fmla="*/ 888003 w 1366159"/>
                  <a:gd name="connsiteY5" fmla="*/ 2015445 h 2015445"/>
                  <a:gd name="connsiteX6" fmla="*/ 1366159 w 1366159"/>
                  <a:gd name="connsiteY6" fmla="*/ 1535930 h 2015445"/>
                  <a:gd name="connsiteX7" fmla="*/ 1366159 w 1366159"/>
                  <a:gd name="connsiteY7" fmla="*/ 0 h 2015445"/>
                  <a:gd name="connsiteX8" fmla="*/ 751387 w 1366159"/>
                  <a:gd name="connsiteY8" fmla="*/ 0 h 2015445"/>
                  <a:gd name="connsiteX0" fmla="*/ 751387 w 1366159"/>
                  <a:gd name="connsiteY0" fmla="*/ 0 h 2015445"/>
                  <a:gd name="connsiteX1" fmla="*/ 751387 w 1366159"/>
                  <a:gd name="connsiteY1" fmla="*/ 863960 h 2015445"/>
                  <a:gd name="connsiteX2" fmla="*/ 0 w 1366159"/>
                  <a:gd name="connsiteY2" fmla="*/ 863960 h 2015445"/>
                  <a:gd name="connsiteX3" fmla="*/ 0 w 1366159"/>
                  <a:gd name="connsiteY3" fmla="*/ 1535930 h 2015445"/>
                  <a:gd name="connsiteX4" fmla="*/ 819695 w 1366159"/>
                  <a:gd name="connsiteY4" fmla="*/ 1535466 h 2015445"/>
                  <a:gd name="connsiteX5" fmla="*/ 819695 w 1366159"/>
                  <a:gd name="connsiteY5" fmla="*/ 2015445 h 2015445"/>
                  <a:gd name="connsiteX6" fmla="*/ 1366159 w 1366159"/>
                  <a:gd name="connsiteY6" fmla="*/ 1535930 h 2015445"/>
                  <a:gd name="connsiteX7" fmla="*/ 1366159 w 1366159"/>
                  <a:gd name="connsiteY7" fmla="*/ 0 h 2015445"/>
                  <a:gd name="connsiteX8" fmla="*/ 751387 w 1366159"/>
                  <a:gd name="connsiteY8" fmla="*/ 0 h 2015445"/>
                  <a:gd name="connsiteX0" fmla="*/ 751387 w 1366159"/>
                  <a:gd name="connsiteY0" fmla="*/ 0 h 2015445"/>
                  <a:gd name="connsiteX1" fmla="*/ 751387 w 1366159"/>
                  <a:gd name="connsiteY1" fmla="*/ 863960 h 2015445"/>
                  <a:gd name="connsiteX2" fmla="*/ 0 w 1366159"/>
                  <a:gd name="connsiteY2" fmla="*/ 863960 h 2015445"/>
                  <a:gd name="connsiteX3" fmla="*/ 0 w 1366159"/>
                  <a:gd name="connsiteY3" fmla="*/ 1535930 h 2015445"/>
                  <a:gd name="connsiteX4" fmla="*/ 819695 w 1366159"/>
                  <a:gd name="connsiteY4" fmla="*/ 1535466 h 2015445"/>
                  <a:gd name="connsiteX5" fmla="*/ 819695 w 1366159"/>
                  <a:gd name="connsiteY5" fmla="*/ 2015445 h 2015445"/>
                  <a:gd name="connsiteX6" fmla="*/ 1366159 w 1366159"/>
                  <a:gd name="connsiteY6" fmla="*/ 2015445 h 2015445"/>
                  <a:gd name="connsiteX7" fmla="*/ 1366159 w 1366159"/>
                  <a:gd name="connsiteY7" fmla="*/ 0 h 2015445"/>
                  <a:gd name="connsiteX8" fmla="*/ 751387 w 1366159"/>
                  <a:gd name="connsiteY8" fmla="*/ 0 h 2015445"/>
                  <a:gd name="connsiteX0" fmla="*/ 751387 w 1366159"/>
                  <a:gd name="connsiteY0" fmla="*/ 0 h 2015445"/>
                  <a:gd name="connsiteX1" fmla="*/ 751387 w 1366159"/>
                  <a:gd name="connsiteY1" fmla="*/ 863960 h 2015445"/>
                  <a:gd name="connsiteX2" fmla="*/ 0 w 1366159"/>
                  <a:gd name="connsiteY2" fmla="*/ 863960 h 2015445"/>
                  <a:gd name="connsiteX3" fmla="*/ 0 w 1366159"/>
                  <a:gd name="connsiteY3" fmla="*/ 1535930 h 2015445"/>
                  <a:gd name="connsiteX4" fmla="*/ 819695 w 1366159"/>
                  <a:gd name="connsiteY4" fmla="*/ 1535466 h 2015445"/>
                  <a:gd name="connsiteX5" fmla="*/ 751387 w 1366159"/>
                  <a:gd name="connsiteY5" fmla="*/ 2015445 h 2015445"/>
                  <a:gd name="connsiteX6" fmla="*/ 1366159 w 1366159"/>
                  <a:gd name="connsiteY6" fmla="*/ 2015445 h 2015445"/>
                  <a:gd name="connsiteX7" fmla="*/ 1366159 w 1366159"/>
                  <a:gd name="connsiteY7" fmla="*/ 0 h 2015445"/>
                  <a:gd name="connsiteX8" fmla="*/ 751387 w 1366159"/>
                  <a:gd name="connsiteY8" fmla="*/ 0 h 2015445"/>
                  <a:gd name="connsiteX0" fmla="*/ 751387 w 1366159"/>
                  <a:gd name="connsiteY0" fmla="*/ 0 h 2015445"/>
                  <a:gd name="connsiteX1" fmla="*/ 751387 w 1366159"/>
                  <a:gd name="connsiteY1" fmla="*/ 863960 h 2015445"/>
                  <a:gd name="connsiteX2" fmla="*/ 0 w 1366159"/>
                  <a:gd name="connsiteY2" fmla="*/ 863960 h 2015445"/>
                  <a:gd name="connsiteX3" fmla="*/ 0 w 1366159"/>
                  <a:gd name="connsiteY3" fmla="*/ 1535930 h 2015445"/>
                  <a:gd name="connsiteX4" fmla="*/ 751387 w 1366159"/>
                  <a:gd name="connsiteY4" fmla="*/ 1535466 h 2015445"/>
                  <a:gd name="connsiteX5" fmla="*/ 751387 w 1366159"/>
                  <a:gd name="connsiteY5" fmla="*/ 2015445 h 2015445"/>
                  <a:gd name="connsiteX6" fmla="*/ 1366159 w 1366159"/>
                  <a:gd name="connsiteY6" fmla="*/ 2015445 h 2015445"/>
                  <a:gd name="connsiteX7" fmla="*/ 1366159 w 1366159"/>
                  <a:gd name="connsiteY7" fmla="*/ 0 h 2015445"/>
                  <a:gd name="connsiteX8" fmla="*/ 751387 w 1366159"/>
                  <a:gd name="connsiteY8" fmla="*/ 0 h 2015445"/>
                  <a:gd name="connsiteX0" fmla="*/ 751387 w 1366159"/>
                  <a:gd name="connsiteY0" fmla="*/ 0 h 2015445"/>
                  <a:gd name="connsiteX1" fmla="*/ 751387 w 1366159"/>
                  <a:gd name="connsiteY1" fmla="*/ 863960 h 2015445"/>
                  <a:gd name="connsiteX2" fmla="*/ 0 w 1366159"/>
                  <a:gd name="connsiteY2" fmla="*/ 863960 h 2015445"/>
                  <a:gd name="connsiteX3" fmla="*/ 0 w 1366159"/>
                  <a:gd name="connsiteY3" fmla="*/ 1535930 h 2015445"/>
                  <a:gd name="connsiteX4" fmla="*/ 752117 w 1366159"/>
                  <a:gd name="connsiteY4" fmla="*/ 1343475 h 2015445"/>
                  <a:gd name="connsiteX5" fmla="*/ 751387 w 1366159"/>
                  <a:gd name="connsiteY5" fmla="*/ 2015445 h 2015445"/>
                  <a:gd name="connsiteX6" fmla="*/ 1366159 w 1366159"/>
                  <a:gd name="connsiteY6" fmla="*/ 2015445 h 2015445"/>
                  <a:gd name="connsiteX7" fmla="*/ 1366159 w 1366159"/>
                  <a:gd name="connsiteY7" fmla="*/ 0 h 2015445"/>
                  <a:gd name="connsiteX8" fmla="*/ 751387 w 1366159"/>
                  <a:gd name="connsiteY8" fmla="*/ 0 h 2015445"/>
                  <a:gd name="connsiteX0" fmla="*/ 751387 w 1366159"/>
                  <a:gd name="connsiteY0" fmla="*/ 0 h 2015445"/>
                  <a:gd name="connsiteX1" fmla="*/ 751387 w 1366159"/>
                  <a:gd name="connsiteY1" fmla="*/ 863960 h 2015445"/>
                  <a:gd name="connsiteX2" fmla="*/ 0 w 1366159"/>
                  <a:gd name="connsiteY2" fmla="*/ 863960 h 2015445"/>
                  <a:gd name="connsiteX3" fmla="*/ 729 w 1366159"/>
                  <a:gd name="connsiteY3" fmla="*/ 1343475 h 2015445"/>
                  <a:gd name="connsiteX4" fmla="*/ 752117 w 1366159"/>
                  <a:gd name="connsiteY4" fmla="*/ 1343475 h 2015445"/>
                  <a:gd name="connsiteX5" fmla="*/ 751387 w 1366159"/>
                  <a:gd name="connsiteY5" fmla="*/ 2015445 h 2015445"/>
                  <a:gd name="connsiteX6" fmla="*/ 1366159 w 1366159"/>
                  <a:gd name="connsiteY6" fmla="*/ 2015445 h 2015445"/>
                  <a:gd name="connsiteX7" fmla="*/ 1366159 w 1366159"/>
                  <a:gd name="connsiteY7" fmla="*/ 0 h 2015445"/>
                  <a:gd name="connsiteX8" fmla="*/ 751387 w 1366159"/>
                  <a:gd name="connsiteY8" fmla="*/ 0 h 2015445"/>
                  <a:gd name="connsiteX0" fmla="*/ 751387 w 1366888"/>
                  <a:gd name="connsiteY0" fmla="*/ 0 h 2495424"/>
                  <a:gd name="connsiteX1" fmla="*/ 751387 w 1366888"/>
                  <a:gd name="connsiteY1" fmla="*/ 863960 h 2495424"/>
                  <a:gd name="connsiteX2" fmla="*/ 0 w 1366888"/>
                  <a:gd name="connsiteY2" fmla="*/ 863960 h 2495424"/>
                  <a:gd name="connsiteX3" fmla="*/ 729 w 1366888"/>
                  <a:gd name="connsiteY3" fmla="*/ 1343475 h 2495424"/>
                  <a:gd name="connsiteX4" fmla="*/ 752117 w 1366888"/>
                  <a:gd name="connsiteY4" fmla="*/ 1343475 h 2495424"/>
                  <a:gd name="connsiteX5" fmla="*/ 751387 w 1366888"/>
                  <a:gd name="connsiteY5" fmla="*/ 2015445 h 2495424"/>
                  <a:gd name="connsiteX6" fmla="*/ 1366888 w 1366888"/>
                  <a:gd name="connsiteY6" fmla="*/ 2495424 h 2495424"/>
                  <a:gd name="connsiteX7" fmla="*/ 1366159 w 1366888"/>
                  <a:gd name="connsiteY7" fmla="*/ 0 h 2495424"/>
                  <a:gd name="connsiteX8" fmla="*/ 751387 w 1366888"/>
                  <a:gd name="connsiteY8" fmla="*/ 0 h 2495424"/>
                  <a:gd name="connsiteX0" fmla="*/ 751387 w 1366888"/>
                  <a:gd name="connsiteY0" fmla="*/ 0 h 2495424"/>
                  <a:gd name="connsiteX1" fmla="*/ 751387 w 1366888"/>
                  <a:gd name="connsiteY1" fmla="*/ 863960 h 2495424"/>
                  <a:gd name="connsiteX2" fmla="*/ 0 w 1366888"/>
                  <a:gd name="connsiteY2" fmla="*/ 863960 h 2495424"/>
                  <a:gd name="connsiteX3" fmla="*/ 729 w 1366888"/>
                  <a:gd name="connsiteY3" fmla="*/ 1343475 h 2495424"/>
                  <a:gd name="connsiteX4" fmla="*/ 752117 w 1366888"/>
                  <a:gd name="connsiteY4" fmla="*/ 1343475 h 2495424"/>
                  <a:gd name="connsiteX5" fmla="*/ 751387 w 1366888"/>
                  <a:gd name="connsiteY5" fmla="*/ 2015445 h 2495424"/>
                  <a:gd name="connsiteX6" fmla="*/ 1057416 w 1366888"/>
                  <a:gd name="connsiteY6" fmla="*/ 2233781 h 2495424"/>
                  <a:gd name="connsiteX7" fmla="*/ 1366888 w 1366888"/>
                  <a:gd name="connsiteY7" fmla="*/ 2495424 h 2495424"/>
                  <a:gd name="connsiteX8" fmla="*/ 1366159 w 1366888"/>
                  <a:gd name="connsiteY8" fmla="*/ 0 h 2495424"/>
                  <a:gd name="connsiteX9" fmla="*/ 751387 w 1366888"/>
                  <a:gd name="connsiteY9" fmla="*/ 0 h 2495424"/>
                  <a:gd name="connsiteX0" fmla="*/ 751387 w 1366888"/>
                  <a:gd name="connsiteY0" fmla="*/ 0 h 2495424"/>
                  <a:gd name="connsiteX1" fmla="*/ 751387 w 1366888"/>
                  <a:gd name="connsiteY1" fmla="*/ 863960 h 2495424"/>
                  <a:gd name="connsiteX2" fmla="*/ 0 w 1366888"/>
                  <a:gd name="connsiteY2" fmla="*/ 863960 h 2495424"/>
                  <a:gd name="connsiteX3" fmla="*/ 729 w 1366888"/>
                  <a:gd name="connsiteY3" fmla="*/ 1343475 h 2495424"/>
                  <a:gd name="connsiteX4" fmla="*/ 752117 w 1366888"/>
                  <a:gd name="connsiteY4" fmla="*/ 1343475 h 2495424"/>
                  <a:gd name="connsiteX5" fmla="*/ 751387 w 1366888"/>
                  <a:gd name="connsiteY5" fmla="*/ 2015445 h 2495424"/>
                  <a:gd name="connsiteX6" fmla="*/ 865778 w 1366888"/>
                  <a:gd name="connsiteY6" fmla="*/ 2077860 h 2495424"/>
                  <a:gd name="connsiteX7" fmla="*/ 1057416 w 1366888"/>
                  <a:gd name="connsiteY7" fmla="*/ 2233781 h 2495424"/>
                  <a:gd name="connsiteX8" fmla="*/ 1366888 w 1366888"/>
                  <a:gd name="connsiteY8" fmla="*/ 2495424 h 2495424"/>
                  <a:gd name="connsiteX9" fmla="*/ 1366159 w 1366888"/>
                  <a:gd name="connsiteY9" fmla="*/ 0 h 2495424"/>
                  <a:gd name="connsiteX10" fmla="*/ 751387 w 1366888"/>
                  <a:gd name="connsiteY10" fmla="*/ 0 h 2495424"/>
                  <a:gd name="connsiteX0" fmla="*/ 751387 w 1366888"/>
                  <a:gd name="connsiteY0" fmla="*/ 0 h 2495424"/>
                  <a:gd name="connsiteX1" fmla="*/ 751387 w 1366888"/>
                  <a:gd name="connsiteY1" fmla="*/ 863960 h 2495424"/>
                  <a:gd name="connsiteX2" fmla="*/ 0 w 1366888"/>
                  <a:gd name="connsiteY2" fmla="*/ 863960 h 2495424"/>
                  <a:gd name="connsiteX3" fmla="*/ 729 w 1366888"/>
                  <a:gd name="connsiteY3" fmla="*/ 1343475 h 2495424"/>
                  <a:gd name="connsiteX4" fmla="*/ 752117 w 1366888"/>
                  <a:gd name="connsiteY4" fmla="*/ 1343475 h 2495424"/>
                  <a:gd name="connsiteX5" fmla="*/ 751387 w 1366888"/>
                  <a:gd name="connsiteY5" fmla="*/ 2015445 h 2495424"/>
                  <a:gd name="connsiteX6" fmla="*/ 865778 w 1366888"/>
                  <a:gd name="connsiteY6" fmla="*/ 2077860 h 2495424"/>
                  <a:gd name="connsiteX7" fmla="*/ 1093657 w 1366888"/>
                  <a:gd name="connsiteY7" fmla="*/ 2495424 h 2495424"/>
                  <a:gd name="connsiteX8" fmla="*/ 1366888 w 1366888"/>
                  <a:gd name="connsiteY8" fmla="*/ 2495424 h 2495424"/>
                  <a:gd name="connsiteX9" fmla="*/ 1366159 w 1366888"/>
                  <a:gd name="connsiteY9" fmla="*/ 0 h 2495424"/>
                  <a:gd name="connsiteX10" fmla="*/ 751387 w 1366888"/>
                  <a:gd name="connsiteY10" fmla="*/ 0 h 2495424"/>
                  <a:gd name="connsiteX0" fmla="*/ 751387 w 1366888"/>
                  <a:gd name="connsiteY0" fmla="*/ 0 h 2495424"/>
                  <a:gd name="connsiteX1" fmla="*/ 751387 w 1366888"/>
                  <a:gd name="connsiteY1" fmla="*/ 863960 h 2495424"/>
                  <a:gd name="connsiteX2" fmla="*/ 0 w 1366888"/>
                  <a:gd name="connsiteY2" fmla="*/ 863960 h 2495424"/>
                  <a:gd name="connsiteX3" fmla="*/ 729 w 1366888"/>
                  <a:gd name="connsiteY3" fmla="*/ 1343475 h 2495424"/>
                  <a:gd name="connsiteX4" fmla="*/ 752117 w 1366888"/>
                  <a:gd name="connsiteY4" fmla="*/ 1343475 h 2495424"/>
                  <a:gd name="connsiteX5" fmla="*/ 751387 w 1366888"/>
                  <a:gd name="connsiteY5" fmla="*/ 2015445 h 2495424"/>
                  <a:gd name="connsiteX6" fmla="*/ 1093657 w 1366888"/>
                  <a:gd name="connsiteY6" fmla="*/ 2015445 h 2495424"/>
                  <a:gd name="connsiteX7" fmla="*/ 1093657 w 1366888"/>
                  <a:gd name="connsiteY7" fmla="*/ 2495424 h 2495424"/>
                  <a:gd name="connsiteX8" fmla="*/ 1366888 w 1366888"/>
                  <a:gd name="connsiteY8" fmla="*/ 2495424 h 2495424"/>
                  <a:gd name="connsiteX9" fmla="*/ 1366159 w 1366888"/>
                  <a:gd name="connsiteY9" fmla="*/ 0 h 2495424"/>
                  <a:gd name="connsiteX10" fmla="*/ 751387 w 1366888"/>
                  <a:gd name="connsiteY10" fmla="*/ 0 h 249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6888" h="2495424">
                    <a:moveTo>
                      <a:pt x="751387" y="0"/>
                    </a:moveTo>
                    <a:lnTo>
                      <a:pt x="751387" y="863960"/>
                    </a:lnTo>
                    <a:lnTo>
                      <a:pt x="0" y="863960"/>
                    </a:lnTo>
                    <a:lnTo>
                      <a:pt x="729" y="1343475"/>
                    </a:lnTo>
                    <a:lnTo>
                      <a:pt x="752117" y="1343475"/>
                    </a:lnTo>
                    <a:cubicBezTo>
                      <a:pt x="751874" y="1567465"/>
                      <a:pt x="751630" y="1791455"/>
                      <a:pt x="751387" y="2015445"/>
                    </a:cubicBezTo>
                    <a:lnTo>
                      <a:pt x="1093657" y="2015445"/>
                    </a:lnTo>
                    <a:lnTo>
                      <a:pt x="1093657" y="2495424"/>
                    </a:lnTo>
                    <a:lnTo>
                      <a:pt x="1366888" y="2495424"/>
                    </a:lnTo>
                    <a:lnTo>
                      <a:pt x="1366159" y="0"/>
                    </a:lnTo>
                    <a:lnTo>
                      <a:pt x="751387" y="0"/>
                    </a:lnTo>
                    <a:close/>
                  </a:path>
                </a:pathLst>
              </a:cu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355" tIns="39177" rIns="78355" bIns="39177" anchor="ctr"/>
              <a:lstStyle/>
              <a:p>
                <a:pPr algn="ctr">
                  <a:defRPr/>
                </a:pPr>
                <a:endParaRPr lang="zh-CN" altLang="en-US" sz="800">
                  <a:solidFill>
                    <a:srgbClr val="000000"/>
                  </a:solidFill>
                </a:endParaRPr>
              </a:p>
            </p:txBody>
          </p:sp>
          <p:sp>
            <p:nvSpPr>
              <p:cNvPr id="130" name="TextBox 21"/>
              <p:cNvSpPr txBox="1">
                <a:spLocks noChangeArrowheads="1"/>
              </p:cNvSpPr>
              <p:nvPr/>
            </p:nvSpPr>
            <p:spPr bwMode="auto">
              <a:xfrm>
                <a:off x="1598117" y="4291740"/>
                <a:ext cx="758848" cy="175554"/>
              </a:xfrm>
              <a:prstGeom prst="rect">
                <a:avLst/>
              </a:prstGeom>
              <a:noFill/>
              <a:ln w="9525">
                <a:noFill/>
                <a:miter lim="800000"/>
                <a:headEnd/>
                <a:tailEnd/>
              </a:ln>
            </p:spPr>
            <p:txBody>
              <a:bodyPr wrap="square" lIns="0" tIns="0" rIns="0" bIns="0">
                <a:spAutoFit/>
              </a:bodyPr>
              <a:lstStyle/>
              <a:p>
                <a:pPr algn="ctr"/>
                <a:r>
                  <a:rPr lang="en-US" altLang="zh-CN" sz="800" b="1" dirty="0" smtClean="0">
                    <a:solidFill>
                      <a:srgbClr val="000000"/>
                    </a:solidFill>
                  </a:rPr>
                  <a:t>Service-LSP</a:t>
                </a:r>
                <a:endParaRPr lang="en-US" altLang="zh-CN" sz="800" b="1" dirty="0">
                  <a:solidFill>
                    <a:srgbClr val="000000"/>
                  </a:solidFill>
                </a:endParaRPr>
              </a:p>
            </p:txBody>
          </p:sp>
          <p:sp>
            <p:nvSpPr>
              <p:cNvPr id="131" name="Rectangle 13"/>
              <p:cNvSpPr/>
              <p:nvPr/>
            </p:nvSpPr>
            <p:spPr bwMode="auto">
              <a:xfrm>
                <a:off x="1442" y="5100074"/>
                <a:ext cx="160094" cy="139213"/>
              </a:xfrm>
              <a:prstGeom prst="rect">
                <a:avLst/>
              </a:prstGeom>
              <a:solidFill>
                <a:srgbClr val="66FF66"/>
              </a:solidFill>
              <a:ln w="9525" cap="flat" cmpd="sng" algn="ctr">
                <a:noFill/>
                <a:prstDash val="solid"/>
                <a:round/>
                <a:headEnd type="none" w="med" len="med"/>
                <a:tailEnd type="none" w="med" len="med"/>
              </a:ln>
              <a:effectLst/>
            </p:spPr>
            <p:txBody>
              <a:bodyPr lIns="0" tIns="0" rIns="0" bIns="0" anchor="ctr"/>
              <a:lstStyle/>
              <a:p>
                <a:pPr algn="ctr" eaLnBrk="0" hangingPunct="0">
                  <a:defRPr/>
                </a:pPr>
                <a:endParaRPr lang="en-US" sz="800" b="1" dirty="0">
                  <a:solidFill>
                    <a:srgbClr val="000000"/>
                  </a:solidFill>
                  <a:latin typeface="+mn-lt"/>
                </a:endParaRPr>
              </a:p>
            </p:txBody>
          </p:sp>
          <p:sp>
            <p:nvSpPr>
              <p:cNvPr id="132" name="Rectangle 13"/>
              <p:cNvSpPr/>
              <p:nvPr/>
            </p:nvSpPr>
            <p:spPr bwMode="auto">
              <a:xfrm>
                <a:off x="1319125" y="5100074"/>
                <a:ext cx="439086" cy="139213"/>
              </a:xfrm>
              <a:prstGeom prst="rect">
                <a:avLst/>
              </a:prstGeom>
              <a:solidFill>
                <a:srgbClr val="99CCFF"/>
              </a:solidFill>
              <a:ln w="9525" cap="flat" cmpd="sng" algn="ctr">
                <a:noFill/>
                <a:prstDash val="solid"/>
                <a:round/>
                <a:headEnd type="none" w="med" len="med"/>
                <a:tailEnd type="none" w="med" len="med"/>
              </a:ln>
              <a:effectLst/>
            </p:spPr>
            <p:txBody>
              <a:bodyPr lIns="0" tIns="0" rIns="0" bIns="0" anchor="ctr"/>
              <a:lstStyle/>
              <a:p>
                <a:pPr algn="ctr" eaLnBrk="0" hangingPunct="0">
                  <a:defRPr/>
                </a:pPr>
                <a:endParaRPr lang="en-US" sz="800" b="1" dirty="0">
                  <a:solidFill>
                    <a:srgbClr val="000000"/>
                  </a:solidFill>
                  <a:latin typeface="+mn-lt"/>
                </a:endParaRPr>
              </a:p>
            </p:txBody>
          </p:sp>
          <p:sp>
            <p:nvSpPr>
              <p:cNvPr id="133" name="TextBox 19"/>
              <p:cNvSpPr txBox="1">
                <a:spLocks noChangeArrowheads="1"/>
              </p:cNvSpPr>
              <p:nvPr/>
            </p:nvSpPr>
            <p:spPr bwMode="auto">
              <a:xfrm>
                <a:off x="1200363" y="5239911"/>
                <a:ext cx="460992" cy="175554"/>
              </a:xfrm>
              <a:prstGeom prst="rect">
                <a:avLst/>
              </a:prstGeom>
              <a:noFill/>
              <a:ln w="9525">
                <a:noFill/>
                <a:miter lim="800000"/>
                <a:headEnd/>
                <a:tailEnd/>
              </a:ln>
            </p:spPr>
            <p:txBody>
              <a:bodyPr wrap="none" lIns="0" tIns="0" rIns="0" bIns="0">
                <a:spAutoFit/>
              </a:bodyPr>
              <a:lstStyle/>
              <a:p>
                <a:pPr algn="ctr"/>
                <a:r>
                  <a:rPr lang="en-US" altLang="zh-CN" sz="800" b="1" dirty="0">
                    <a:solidFill>
                      <a:srgbClr val="000000"/>
                    </a:solidFill>
                  </a:rPr>
                  <a:t>LO ODU</a:t>
                </a:r>
              </a:p>
            </p:txBody>
          </p:sp>
          <p:sp>
            <p:nvSpPr>
              <p:cNvPr id="134" name="Rectangle 13"/>
              <p:cNvSpPr/>
              <p:nvPr/>
            </p:nvSpPr>
            <p:spPr bwMode="auto">
              <a:xfrm>
                <a:off x="2197296" y="5100074"/>
                <a:ext cx="159241" cy="139213"/>
              </a:xfrm>
              <a:prstGeom prst="rect">
                <a:avLst/>
              </a:prstGeom>
              <a:solidFill>
                <a:srgbClr val="66FF66"/>
              </a:solidFill>
              <a:ln w="9525" cap="flat" cmpd="sng" algn="ctr">
                <a:noFill/>
                <a:prstDash val="solid"/>
                <a:round/>
                <a:headEnd type="none" w="med" len="med"/>
                <a:tailEnd type="none" w="med" len="med"/>
              </a:ln>
              <a:effectLst/>
            </p:spPr>
            <p:txBody>
              <a:bodyPr lIns="0" tIns="0" rIns="0" bIns="0" anchor="ctr"/>
              <a:lstStyle/>
              <a:p>
                <a:pPr algn="ctr" eaLnBrk="0" hangingPunct="0">
                  <a:defRPr/>
                </a:pPr>
                <a:endParaRPr lang="en-US" sz="800" b="1" dirty="0">
                  <a:solidFill>
                    <a:srgbClr val="000000"/>
                  </a:solidFill>
                  <a:latin typeface="+mn-lt"/>
                </a:endParaRPr>
              </a:p>
            </p:txBody>
          </p:sp>
          <p:cxnSp>
            <p:nvCxnSpPr>
              <p:cNvPr id="135" name="Straight Connector 134"/>
              <p:cNvCxnSpPr/>
              <p:nvPr/>
            </p:nvCxnSpPr>
            <p:spPr>
              <a:xfrm>
                <a:off x="1" y="5100075"/>
                <a:ext cx="190" cy="64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Rectangle 13"/>
              <p:cNvSpPr/>
              <p:nvPr/>
            </p:nvSpPr>
            <p:spPr bwMode="auto">
              <a:xfrm>
                <a:off x="401037" y="4404008"/>
                <a:ext cx="359252" cy="232022"/>
              </a:xfrm>
              <a:prstGeom prst="rect">
                <a:avLst/>
              </a:prstGeom>
              <a:no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800" b="1" dirty="0" smtClean="0">
                    <a:solidFill>
                      <a:srgbClr val="000000"/>
                    </a:solidFill>
                    <a:latin typeface="+mn-lt"/>
                  </a:rPr>
                  <a:t>B-EC</a:t>
                </a:r>
                <a:endParaRPr lang="en-US" sz="800" b="1" dirty="0">
                  <a:solidFill>
                    <a:srgbClr val="000000"/>
                  </a:solidFill>
                  <a:latin typeface="+mn-lt"/>
                </a:endParaRPr>
              </a:p>
            </p:txBody>
          </p:sp>
          <p:sp>
            <p:nvSpPr>
              <p:cNvPr id="137" name="Rectangle 13"/>
              <p:cNvSpPr/>
              <p:nvPr/>
            </p:nvSpPr>
            <p:spPr bwMode="auto">
              <a:xfrm>
                <a:off x="600621" y="5100074"/>
                <a:ext cx="159667" cy="139213"/>
              </a:xfrm>
              <a:prstGeom prst="rect">
                <a:avLst/>
              </a:prstGeom>
              <a:solidFill>
                <a:srgbClr val="99CCFF"/>
              </a:solidFill>
              <a:ln w="9525" cap="flat" cmpd="sng" algn="ctr">
                <a:noFill/>
                <a:prstDash val="solid"/>
                <a:round/>
                <a:headEnd type="none" w="med" len="med"/>
                <a:tailEnd type="none" w="med" len="med"/>
              </a:ln>
              <a:effectLst/>
            </p:spPr>
            <p:txBody>
              <a:bodyPr lIns="0" tIns="0" rIns="0" bIns="0" anchor="ctr"/>
              <a:lstStyle/>
              <a:p>
                <a:pPr algn="ctr" eaLnBrk="0" hangingPunct="0">
                  <a:defRPr/>
                </a:pPr>
                <a:endParaRPr lang="en-US" sz="800" b="1" dirty="0">
                  <a:solidFill>
                    <a:srgbClr val="000000"/>
                  </a:solidFill>
                  <a:latin typeface="+mn-lt"/>
                </a:endParaRPr>
              </a:p>
            </p:txBody>
          </p:sp>
          <p:cxnSp>
            <p:nvCxnSpPr>
              <p:cNvPr id="138" name="Straight Connector 137"/>
              <p:cNvCxnSpPr>
                <a:stCxn id="117" idx="7"/>
              </p:cNvCxnSpPr>
              <p:nvPr/>
            </p:nvCxnSpPr>
            <p:spPr>
              <a:xfrm flipH="1">
                <a:off x="1443" y="5100075"/>
                <a:ext cx="23955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
              <p:cNvSpPr/>
              <p:nvPr/>
            </p:nvSpPr>
            <p:spPr bwMode="auto">
              <a:xfrm>
                <a:off x="1798127" y="4868052"/>
                <a:ext cx="359252" cy="185618"/>
              </a:xfrm>
              <a:prstGeom prst="rect">
                <a:avLst/>
              </a:prstGeom>
              <a:solidFill>
                <a:srgbClr val="DDDDDD"/>
              </a:solidFill>
              <a:ln w="9525" cap="flat" cmpd="sng" algn="ctr">
                <a:solidFill>
                  <a:schemeClr val="tx1"/>
                </a:solidFill>
                <a:prstDash val="solid"/>
                <a:round/>
                <a:headEnd type="none" w="med" len="med"/>
                <a:tailEnd type="none" w="med" len="med"/>
              </a:ln>
              <a:effectLst/>
            </p:spPr>
            <p:txBody>
              <a:bodyPr lIns="0" tIns="0" rIns="0" bIns="0" anchor="ctr"/>
              <a:lstStyle/>
              <a:p>
                <a:pPr algn="ctr" eaLnBrk="0" hangingPunct="0">
                  <a:defRPr/>
                </a:pPr>
                <a:r>
                  <a:rPr lang="en-US" sz="800" b="1" smtClean="0">
                    <a:solidFill>
                      <a:srgbClr val="000000"/>
                    </a:solidFill>
                    <a:latin typeface="+mn-lt"/>
                  </a:rPr>
                  <a:t>ETY* </a:t>
                </a:r>
                <a:endParaRPr lang="en-US" sz="800" b="1" dirty="0">
                  <a:solidFill>
                    <a:srgbClr val="000000"/>
                  </a:solidFill>
                  <a:latin typeface="+mn-lt"/>
                </a:endParaRPr>
              </a:p>
            </p:txBody>
          </p:sp>
          <p:sp>
            <p:nvSpPr>
              <p:cNvPr id="140" name="Rectangle 13"/>
              <p:cNvSpPr/>
              <p:nvPr/>
            </p:nvSpPr>
            <p:spPr bwMode="auto">
              <a:xfrm>
                <a:off x="811280" y="4868052"/>
                <a:ext cx="465835" cy="185618"/>
              </a:xfrm>
              <a:prstGeom prst="rect">
                <a:avLst/>
              </a:prstGeom>
              <a:solidFill>
                <a:srgbClr val="DDDDDD"/>
              </a:solidFill>
              <a:ln w="9525" cap="flat" cmpd="sng" algn="ctr">
                <a:solidFill>
                  <a:schemeClr val="tx1"/>
                </a:solidFill>
                <a:prstDash val="solid"/>
                <a:round/>
                <a:headEnd type="none" w="med" len="med"/>
                <a:tailEnd type="none" w="med" len="med"/>
              </a:ln>
              <a:effectLst/>
            </p:spPr>
            <p:txBody>
              <a:bodyPr lIns="0" tIns="0" rIns="0" bIns="0" anchor="ctr"/>
              <a:lstStyle/>
              <a:p>
                <a:pPr algn="ctr" eaLnBrk="0" hangingPunct="0">
                  <a:defRPr/>
                </a:pPr>
                <a:r>
                  <a:rPr lang="en-US" sz="800" b="1" dirty="0" smtClean="0">
                    <a:solidFill>
                      <a:srgbClr val="000000"/>
                    </a:solidFill>
                    <a:latin typeface="+mn-lt"/>
                  </a:rPr>
                  <a:t>ETY* </a:t>
                </a:r>
                <a:endParaRPr lang="en-US" sz="800" b="1" dirty="0">
                  <a:solidFill>
                    <a:srgbClr val="000000"/>
                  </a:solidFill>
                  <a:latin typeface="+mn-lt"/>
                </a:endParaRPr>
              </a:p>
            </p:txBody>
          </p:sp>
          <p:sp>
            <p:nvSpPr>
              <p:cNvPr id="141" name="Rectangle 13"/>
              <p:cNvSpPr/>
              <p:nvPr/>
            </p:nvSpPr>
            <p:spPr bwMode="auto">
              <a:xfrm>
                <a:off x="201452" y="4868052"/>
                <a:ext cx="359252" cy="185618"/>
              </a:xfrm>
              <a:prstGeom prst="rect">
                <a:avLst/>
              </a:prstGeom>
              <a:solidFill>
                <a:srgbClr val="DDDDDD"/>
              </a:solidFill>
              <a:ln w="9525" cap="flat" cmpd="sng" algn="ctr">
                <a:solidFill>
                  <a:schemeClr val="tx1"/>
                </a:solidFill>
                <a:prstDash val="solid"/>
                <a:round/>
                <a:headEnd type="none" w="med" len="med"/>
                <a:tailEnd type="none" w="med" len="med"/>
              </a:ln>
              <a:effectLst/>
            </p:spPr>
            <p:txBody>
              <a:bodyPr lIns="0" tIns="0" rIns="0" bIns="0" anchor="ctr"/>
              <a:lstStyle/>
              <a:p>
                <a:pPr algn="ctr" eaLnBrk="0" hangingPunct="0">
                  <a:defRPr/>
                </a:pPr>
                <a:r>
                  <a:rPr lang="en-US" sz="800" b="1" dirty="0" smtClean="0">
                    <a:solidFill>
                      <a:srgbClr val="000000"/>
                    </a:solidFill>
                    <a:latin typeface="+mn-lt"/>
                  </a:rPr>
                  <a:t>ETY*</a:t>
                </a:r>
                <a:endParaRPr lang="en-US" sz="800" b="1" dirty="0">
                  <a:solidFill>
                    <a:srgbClr val="000000"/>
                  </a:solidFill>
                  <a:latin typeface="+mn-lt"/>
                </a:endParaRPr>
              </a:p>
            </p:txBody>
          </p:sp>
          <p:sp>
            <p:nvSpPr>
              <p:cNvPr id="142" name="TextBox 141"/>
              <p:cNvSpPr txBox="1"/>
              <p:nvPr/>
            </p:nvSpPr>
            <p:spPr>
              <a:xfrm>
                <a:off x="261876" y="2916229"/>
                <a:ext cx="2184935" cy="614440"/>
              </a:xfrm>
              <a:prstGeom prst="rect">
                <a:avLst/>
              </a:prstGeom>
              <a:noFill/>
            </p:spPr>
            <p:txBody>
              <a:bodyPr vert="horz" wrap="none" rtlCol="0">
                <a:spAutoFit/>
              </a:bodyPr>
              <a:lstStyle/>
              <a:p>
                <a:pPr algn="ctr"/>
                <a:r>
                  <a:rPr lang="en-GB" sz="1100" b="1" dirty="0" smtClean="0">
                    <a:solidFill>
                      <a:srgbClr val="FFFFFF"/>
                    </a:solidFill>
                  </a:rPr>
                  <a:t>Packet-optical</a:t>
                </a:r>
              </a:p>
              <a:p>
                <a:pPr algn="ctr"/>
                <a:r>
                  <a:rPr lang="en-GB" sz="1100" b="1" dirty="0" smtClean="0">
                    <a:solidFill>
                      <a:srgbClr val="FFFFFF"/>
                    </a:solidFill>
                  </a:rPr>
                  <a:t>transport </a:t>
                </a:r>
                <a:r>
                  <a:rPr lang="en-GB" sz="1100" b="1" dirty="0" smtClean="0">
                    <a:solidFill>
                      <a:srgbClr val="FFFFFF"/>
                    </a:solidFill>
                  </a:rPr>
                  <a:t>protocol stack</a:t>
                </a:r>
              </a:p>
            </p:txBody>
          </p:sp>
        </p:grpSp>
        <p:sp>
          <p:nvSpPr>
            <p:cNvPr id="144" name="TextBox 143"/>
            <p:cNvSpPr txBox="1"/>
            <p:nvPr/>
          </p:nvSpPr>
          <p:spPr>
            <a:xfrm>
              <a:off x="3682846" y="6676358"/>
              <a:ext cx="2389218" cy="250797"/>
            </a:xfrm>
            <a:prstGeom prst="rect">
              <a:avLst/>
            </a:prstGeom>
            <a:noFill/>
          </p:spPr>
          <p:txBody>
            <a:bodyPr wrap="none" rtlCol="0">
              <a:spAutoFit/>
            </a:bodyPr>
            <a:lstStyle/>
            <a:p>
              <a:r>
                <a:rPr lang="en-US" sz="700" b="1" i="1" dirty="0" smtClean="0"/>
                <a:t>Layers image Courtesy </a:t>
              </a:r>
              <a:r>
                <a:rPr lang="en-US" sz="700" b="1" i="1" dirty="0" smtClean="0"/>
                <a:t>Martin </a:t>
              </a:r>
              <a:r>
                <a:rPr lang="en-US" sz="700" b="1" i="1" dirty="0" err="1" smtClean="0"/>
                <a:t>Vissers</a:t>
              </a:r>
              <a:r>
                <a:rPr lang="en-US" sz="700" b="1" i="1" dirty="0" smtClean="0"/>
                <a:t>, Huawei</a:t>
              </a:r>
              <a:endParaRPr lang="en-US" sz="700" b="1" i="1" dirty="0"/>
            </a:p>
          </p:txBody>
        </p:sp>
      </p:grpSp>
      <p:pic>
        <p:nvPicPr>
          <p:cNvPr id="151" name="Picture 3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3636" y="2067139"/>
            <a:ext cx="478090" cy="3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3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2008" y="2013839"/>
            <a:ext cx="478090" cy="3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3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1063" y="1622246"/>
            <a:ext cx="478090" cy="3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63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Transport Paradigm is Different!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99172563"/>
              </p:ext>
            </p:extLst>
          </p:nvPr>
        </p:nvGraphicFramePr>
        <p:xfrm>
          <a:off x="304800" y="1552807"/>
          <a:ext cx="8229600" cy="3460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0" y="5448736"/>
            <a:ext cx="91440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smtClean="0"/>
              <a:t>Historically, transport networks have been programmable by</a:t>
            </a:r>
          </a:p>
          <a:p>
            <a:pPr algn="ctr"/>
            <a:r>
              <a:rPr lang="en-US" sz="2400" b="1" dirty="0" smtClean="0"/>
              <a:t>Centralized NMS/OSS</a:t>
            </a:r>
            <a:r>
              <a:rPr lang="en-US" sz="2400" dirty="0" smtClean="0"/>
              <a:t>.</a:t>
            </a:r>
            <a:endParaRPr lang="en-US" sz="2400" dirty="0"/>
          </a:p>
        </p:txBody>
      </p:sp>
      <p:sp>
        <p:nvSpPr>
          <p:cNvPr id="2" name="TextBox 1"/>
          <p:cNvSpPr txBox="1"/>
          <p:nvPr/>
        </p:nvSpPr>
        <p:spPr>
          <a:xfrm>
            <a:off x="304800" y="5031486"/>
            <a:ext cx="6060206" cy="276999"/>
          </a:xfrm>
          <a:prstGeom prst="rect">
            <a:avLst/>
          </a:prstGeom>
          <a:noFill/>
        </p:spPr>
        <p:txBody>
          <a:bodyPr wrap="square" rtlCol="0">
            <a:spAutoFit/>
          </a:bodyPr>
          <a:lstStyle/>
          <a:p>
            <a:r>
              <a:rPr lang="en-US" sz="1200" dirty="0" smtClean="0"/>
              <a:t>* Logically centralized model with SDN</a:t>
            </a:r>
            <a:endParaRPr lang="en-US" sz="1200" dirty="0"/>
          </a:p>
        </p:txBody>
      </p:sp>
    </p:spTree>
    <p:extLst>
      <p:ext uri="{BB962C8B-B14F-4D97-AF65-F5344CB8AC3E}">
        <p14:creationId xmlns:p14="http://schemas.microsoft.com/office/powerpoint/2010/main" val="318572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023"/>
            <a:ext cx="8229600" cy="818057"/>
          </a:xfrm>
        </p:spPr>
        <p:txBody>
          <a:bodyPr>
            <a:normAutofit/>
          </a:bodyPr>
          <a:lstStyle/>
          <a:p>
            <a:r>
              <a:rPr lang="en-US" dirty="0" smtClean="0"/>
              <a:t>Motivation</a:t>
            </a:r>
            <a:endParaRPr lang="en-US" dirty="0"/>
          </a:p>
        </p:txBody>
      </p:sp>
      <p:sp>
        <p:nvSpPr>
          <p:cNvPr id="3" name="Cloud 2"/>
          <p:cNvSpPr/>
          <p:nvPr/>
        </p:nvSpPr>
        <p:spPr>
          <a:xfrm>
            <a:off x="2433733" y="3762298"/>
            <a:ext cx="3408858" cy="225337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WAN Packet Network</a:t>
            </a:r>
          </a:p>
          <a:p>
            <a:pPr algn="ctr"/>
            <a:r>
              <a:rPr lang="en-US" sz="1600" dirty="0" smtClean="0"/>
              <a:t>(routers, switches)</a:t>
            </a:r>
            <a:endParaRPr lang="en-US" sz="1600" dirty="0"/>
          </a:p>
        </p:txBody>
      </p:sp>
      <p:sp>
        <p:nvSpPr>
          <p:cNvPr id="4" name="Cloud 3"/>
          <p:cNvSpPr/>
          <p:nvPr/>
        </p:nvSpPr>
        <p:spPr>
          <a:xfrm>
            <a:off x="723395" y="4163322"/>
            <a:ext cx="1351130" cy="121243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Campus</a:t>
            </a:r>
          </a:p>
          <a:p>
            <a:pPr algn="ctr"/>
            <a:r>
              <a:rPr lang="en-US" sz="1600" dirty="0" err="1" smtClean="0"/>
              <a:t>Pkt</a:t>
            </a:r>
            <a:r>
              <a:rPr lang="en-US" sz="1600" dirty="0" smtClean="0"/>
              <a:t> . network</a:t>
            </a:r>
          </a:p>
        </p:txBody>
      </p:sp>
      <p:sp>
        <p:nvSpPr>
          <p:cNvPr id="6" name="Rectangle 5"/>
          <p:cNvSpPr/>
          <p:nvPr/>
        </p:nvSpPr>
        <p:spPr>
          <a:xfrm>
            <a:off x="6272279" y="4163322"/>
            <a:ext cx="1632814" cy="9452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Data Center</a:t>
            </a:r>
          </a:p>
          <a:p>
            <a:pPr algn="ctr"/>
            <a:r>
              <a:rPr lang="en-US" sz="1600" dirty="0" smtClean="0"/>
              <a:t>Packet network</a:t>
            </a:r>
            <a:endParaRPr lang="en-US" sz="1600" dirty="0"/>
          </a:p>
        </p:txBody>
      </p:sp>
      <p:sp>
        <p:nvSpPr>
          <p:cNvPr id="7" name="Cloud 6"/>
          <p:cNvSpPr/>
          <p:nvPr/>
        </p:nvSpPr>
        <p:spPr>
          <a:xfrm>
            <a:off x="2934885" y="4024873"/>
            <a:ext cx="2396704" cy="1728226"/>
          </a:xfrm>
          <a:prstGeom prst="cloud">
            <a:avLst/>
          </a:prstGeom>
          <a:solidFill>
            <a:srgbClr val="71B6F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WAN</a:t>
            </a:r>
          </a:p>
          <a:p>
            <a:pPr algn="ctr"/>
            <a:r>
              <a:rPr lang="en-US" sz="1600" dirty="0"/>
              <a:t>Transport Network</a:t>
            </a:r>
          </a:p>
        </p:txBody>
      </p:sp>
      <p:sp>
        <p:nvSpPr>
          <p:cNvPr id="8" name="Rounded Rectangle 7"/>
          <p:cNvSpPr/>
          <p:nvPr/>
        </p:nvSpPr>
        <p:spPr>
          <a:xfrm>
            <a:off x="860165" y="2019490"/>
            <a:ext cx="1072756" cy="517769"/>
          </a:xfrm>
          <a:prstGeom prst="round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SDN</a:t>
            </a:r>
          </a:p>
          <a:p>
            <a:pPr algn="ctr"/>
            <a:r>
              <a:rPr lang="en-US" sz="1400" dirty="0" smtClean="0"/>
              <a:t>Controller</a:t>
            </a:r>
            <a:endParaRPr lang="en-US" sz="1400" dirty="0"/>
          </a:p>
        </p:txBody>
      </p:sp>
      <p:sp>
        <p:nvSpPr>
          <p:cNvPr id="11" name="Rounded Rectangle 10"/>
          <p:cNvSpPr/>
          <p:nvPr/>
        </p:nvSpPr>
        <p:spPr>
          <a:xfrm>
            <a:off x="3493949" y="2019490"/>
            <a:ext cx="1072756" cy="517769"/>
          </a:xfrm>
          <a:prstGeom prst="round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SDN</a:t>
            </a:r>
          </a:p>
          <a:p>
            <a:pPr algn="ctr"/>
            <a:r>
              <a:rPr lang="en-US" sz="1400" dirty="0" smtClean="0"/>
              <a:t>Controller</a:t>
            </a:r>
            <a:endParaRPr lang="en-US" sz="1400" dirty="0"/>
          </a:p>
        </p:txBody>
      </p:sp>
      <p:sp>
        <p:nvSpPr>
          <p:cNvPr id="12" name="Rounded Rectangle 11"/>
          <p:cNvSpPr/>
          <p:nvPr/>
        </p:nvSpPr>
        <p:spPr>
          <a:xfrm>
            <a:off x="6469657" y="2019490"/>
            <a:ext cx="1072756" cy="517769"/>
          </a:xfrm>
          <a:prstGeom prst="round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SDN</a:t>
            </a:r>
          </a:p>
          <a:p>
            <a:pPr algn="ctr"/>
            <a:r>
              <a:rPr lang="en-US" sz="1400" dirty="0" smtClean="0"/>
              <a:t>Controller</a:t>
            </a:r>
            <a:endParaRPr lang="en-US" sz="1400" dirty="0"/>
          </a:p>
        </p:txBody>
      </p:sp>
      <p:cxnSp>
        <p:nvCxnSpPr>
          <p:cNvPr id="14" name="Straight Connector 13"/>
          <p:cNvCxnSpPr>
            <a:stCxn id="8" idx="2"/>
            <a:endCxn id="4" idx="2"/>
          </p:cNvCxnSpPr>
          <p:nvPr/>
        </p:nvCxnSpPr>
        <p:spPr>
          <a:xfrm flipH="1">
            <a:off x="727586" y="2537259"/>
            <a:ext cx="668957" cy="2232282"/>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8" idx="2"/>
            <a:endCxn id="4" idx="0"/>
          </p:cNvCxnSpPr>
          <p:nvPr/>
        </p:nvCxnSpPr>
        <p:spPr>
          <a:xfrm>
            <a:off x="1396543" y="2537259"/>
            <a:ext cx="676856" cy="2232282"/>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1" idx="2"/>
            <a:endCxn id="3" idx="2"/>
          </p:cNvCxnSpPr>
          <p:nvPr/>
        </p:nvCxnSpPr>
        <p:spPr>
          <a:xfrm flipH="1">
            <a:off x="2444307" y="2537259"/>
            <a:ext cx="1586020" cy="235172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1" idx="2"/>
            <a:endCxn id="3" idx="0"/>
          </p:cNvCxnSpPr>
          <p:nvPr/>
        </p:nvCxnSpPr>
        <p:spPr>
          <a:xfrm>
            <a:off x="4030327" y="2537259"/>
            <a:ext cx="1809423" cy="235172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2" idx="2"/>
            <a:endCxn id="6" idx="1"/>
          </p:cNvCxnSpPr>
          <p:nvPr/>
        </p:nvCxnSpPr>
        <p:spPr>
          <a:xfrm flipH="1">
            <a:off x="6272279" y="2537259"/>
            <a:ext cx="733756" cy="209870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2" idx="2"/>
            <a:endCxn id="6" idx="3"/>
          </p:cNvCxnSpPr>
          <p:nvPr/>
        </p:nvCxnSpPr>
        <p:spPr>
          <a:xfrm>
            <a:off x="7006035" y="2537259"/>
            <a:ext cx="899058" cy="209870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174761" y="3225963"/>
            <a:ext cx="443563" cy="369332"/>
          </a:xfrm>
          <a:prstGeom prst="rect">
            <a:avLst/>
          </a:prstGeom>
          <a:noFill/>
        </p:spPr>
        <p:txBody>
          <a:bodyPr wrap="none" rtlCol="0">
            <a:spAutoFit/>
          </a:bodyPr>
          <a:lstStyle/>
          <a:p>
            <a:r>
              <a:rPr lang="en-US" dirty="0" smtClean="0"/>
              <a:t>OF</a:t>
            </a:r>
            <a:endParaRPr lang="en-US" dirty="0"/>
          </a:p>
        </p:txBody>
      </p:sp>
      <p:sp>
        <p:nvSpPr>
          <p:cNvPr id="34" name="Rounded Rectangle 33"/>
          <p:cNvSpPr/>
          <p:nvPr/>
        </p:nvSpPr>
        <p:spPr>
          <a:xfrm>
            <a:off x="4566705" y="2708194"/>
            <a:ext cx="1072756" cy="517769"/>
          </a:xfrm>
          <a:prstGeom prst="roundRect">
            <a:avLst/>
          </a:prstGeom>
          <a:solidFill>
            <a:srgbClr val="71B6F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NMS</a:t>
            </a:r>
            <a:endParaRPr lang="en-US" sz="1600" dirty="0"/>
          </a:p>
        </p:txBody>
      </p:sp>
      <p:cxnSp>
        <p:nvCxnSpPr>
          <p:cNvPr id="35" name="Straight Connector 34"/>
          <p:cNvCxnSpPr>
            <a:stCxn id="34" idx="2"/>
            <a:endCxn id="7" idx="3"/>
          </p:cNvCxnSpPr>
          <p:nvPr/>
        </p:nvCxnSpPr>
        <p:spPr>
          <a:xfrm flipH="1">
            <a:off x="4133237" y="3225963"/>
            <a:ext cx="969846" cy="897723"/>
          </a:xfrm>
          <a:prstGeom prst="line">
            <a:avLst/>
          </a:prstGeom>
          <a:ln>
            <a:solidFill>
              <a:srgbClr val="FF6600"/>
            </a:solidFill>
            <a:prstDash val="dot"/>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952647" y="3165211"/>
            <a:ext cx="1358365" cy="461665"/>
          </a:xfrm>
          <a:prstGeom prst="rect">
            <a:avLst/>
          </a:prstGeom>
          <a:noFill/>
        </p:spPr>
        <p:txBody>
          <a:bodyPr wrap="none" rtlCol="0">
            <a:spAutoFit/>
          </a:bodyPr>
          <a:lstStyle/>
          <a:p>
            <a:r>
              <a:rPr lang="en-US" sz="1200" dirty="0" smtClean="0"/>
              <a:t>Proprietary </a:t>
            </a:r>
            <a:r>
              <a:rPr lang="en-US" sz="1200" dirty="0" smtClean="0">
                <a:solidFill>
                  <a:srgbClr val="FF6600"/>
                </a:solidFill>
              </a:rPr>
              <a:t>and/or</a:t>
            </a:r>
          </a:p>
          <a:p>
            <a:r>
              <a:rPr lang="en-US" sz="1200" dirty="0" smtClean="0"/>
              <a:t>TL1</a:t>
            </a:r>
            <a:endParaRPr lang="en-US" sz="1200" dirty="0"/>
          </a:p>
        </p:txBody>
      </p:sp>
      <p:cxnSp>
        <p:nvCxnSpPr>
          <p:cNvPr id="39" name="Straight Connector 38"/>
          <p:cNvCxnSpPr>
            <a:stCxn id="11" idx="2"/>
            <a:endCxn id="7" idx="2"/>
          </p:cNvCxnSpPr>
          <p:nvPr/>
        </p:nvCxnSpPr>
        <p:spPr>
          <a:xfrm flipH="1">
            <a:off x="2942319" y="2537259"/>
            <a:ext cx="1088008" cy="235172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11" idx="2"/>
            <a:endCxn id="7" idx="0"/>
          </p:cNvCxnSpPr>
          <p:nvPr/>
        </p:nvCxnSpPr>
        <p:spPr>
          <a:xfrm>
            <a:off x="4030327" y="2537259"/>
            <a:ext cx="1299265" cy="235172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47" name="Rounded Rectangle 46"/>
          <p:cNvSpPr/>
          <p:nvPr/>
        </p:nvSpPr>
        <p:spPr>
          <a:xfrm>
            <a:off x="860165" y="1026974"/>
            <a:ext cx="6682248" cy="429061"/>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Applications</a:t>
            </a:r>
            <a:endParaRPr lang="en-US" dirty="0"/>
          </a:p>
        </p:txBody>
      </p:sp>
      <p:sp>
        <p:nvSpPr>
          <p:cNvPr id="48" name="TextBox 47"/>
          <p:cNvSpPr txBox="1"/>
          <p:nvPr/>
        </p:nvSpPr>
        <p:spPr>
          <a:xfrm>
            <a:off x="3808545" y="3193697"/>
            <a:ext cx="443563" cy="369332"/>
          </a:xfrm>
          <a:prstGeom prst="rect">
            <a:avLst/>
          </a:prstGeom>
          <a:noFill/>
        </p:spPr>
        <p:txBody>
          <a:bodyPr wrap="none" rtlCol="0">
            <a:spAutoFit/>
          </a:bodyPr>
          <a:lstStyle/>
          <a:p>
            <a:r>
              <a:rPr lang="en-US" dirty="0" smtClean="0"/>
              <a:t>OF</a:t>
            </a:r>
            <a:endParaRPr lang="en-US" dirty="0"/>
          </a:p>
        </p:txBody>
      </p:sp>
      <p:sp>
        <p:nvSpPr>
          <p:cNvPr id="49" name="Rounded Rectangle 48"/>
          <p:cNvSpPr/>
          <p:nvPr/>
        </p:nvSpPr>
        <p:spPr>
          <a:xfrm>
            <a:off x="860165" y="1513323"/>
            <a:ext cx="6682248" cy="429061"/>
          </a:xfrm>
          <a:prstGeom prst="round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 Virtualization</a:t>
            </a:r>
            <a:endParaRPr lang="en-US" dirty="0"/>
          </a:p>
        </p:txBody>
      </p:sp>
      <p:sp>
        <p:nvSpPr>
          <p:cNvPr id="50" name="TextBox 49"/>
          <p:cNvSpPr txBox="1"/>
          <p:nvPr/>
        </p:nvSpPr>
        <p:spPr>
          <a:xfrm>
            <a:off x="335450" y="6104354"/>
            <a:ext cx="8462510" cy="646331"/>
          </a:xfrm>
          <a:prstGeom prst="rect">
            <a:avLst/>
          </a:prstGeom>
          <a:noFill/>
        </p:spPr>
        <p:txBody>
          <a:bodyPr wrap="none" rtlCol="0">
            <a:spAutoFit/>
          </a:bodyPr>
          <a:lstStyle/>
          <a:p>
            <a:r>
              <a:rPr lang="en-US" dirty="0" smtClean="0"/>
              <a:t>Uniform end-to-end control of network </a:t>
            </a:r>
            <a:r>
              <a:rPr lang="en-US" dirty="0"/>
              <a:t>r</a:t>
            </a:r>
            <a:r>
              <a:rPr lang="en-US" dirty="0" smtClean="0"/>
              <a:t>esources, agility, application-responsiveness</a:t>
            </a:r>
          </a:p>
          <a:p>
            <a:r>
              <a:rPr lang="en-US" dirty="0" smtClean="0"/>
              <a:t>Services/apps like optical bypass, bandwidth-on-demand, multi-layer TE, virtual overlays</a:t>
            </a:r>
            <a:endParaRPr lang="en-US" dirty="0"/>
          </a:p>
        </p:txBody>
      </p:sp>
      <p:sp>
        <p:nvSpPr>
          <p:cNvPr id="51" name="Rounded Rectangle 50"/>
          <p:cNvSpPr/>
          <p:nvPr/>
        </p:nvSpPr>
        <p:spPr>
          <a:xfrm>
            <a:off x="6562076" y="4400166"/>
            <a:ext cx="1072756" cy="517769"/>
          </a:xfrm>
          <a:prstGeom prst="roundRect">
            <a:avLst/>
          </a:prstGeom>
          <a:solidFill>
            <a:srgbClr val="71B6F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Fast Optical</a:t>
            </a:r>
          </a:p>
          <a:p>
            <a:pPr algn="ctr"/>
            <a:r>
              <a:rPr lang="en-US" sz="1200" dirty="0" smtClean="0"/>
              <a:t>switching</a:t>
            </a:r>
            <a:endParaRPr lang="en-US" sz="1200" dirty="0"/>
          </a:p>
        </p:txBody>
      </p:sp>
      <p:sp>
        <p:nvSpPr>
          <p:cNvPr id="52" name="Rounded Rectangle 51"/>
          <p:cNvSpPr/>
          <p:nvPr/>
        </p:nvSpPr>
        <p:spPr>
          <a:xfrm>
            <a:off x="860165" y="4510656"/>
            <a:ext cx="1072756" cy="517769"/>
          </a:xfrm>
          <a:prstGeom prst="roundRect">
            <a:avLst/>
          </a:prstGeom>
          <a:solidFill>
            <a:srgbClr val="71B6F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Campus’s</a:t>
            </a:r>
          </a:p>
          <a:p>
            <a:pPr algn="ctr"/>
            <a:r>
              <a:rPr lang="en-US" sz="1200" dirty="0" smtClean="0"/>
              <a:t>Optical net.</a:t>
            </a:r>
            <a:endParaRPr lang="en-US" sz="1200" dirty="0"/>
          </a:p>
        </p:txBody>
      </p:sp>
      <p:sp>
        <p:nvSpPr>
          <p:cNvPr id="5" name="Rectangle 4"/>
          <p:cNvSpPr/>
          <p:nvPr/>
        </p:nvSpPr>
        <p:spPr>
          <a:xfrm>
            <a:off x="3333093" y="5237260"/>
            <a:ext cx="4572000" cy="276999"/>
          </a:xfrm>
          <a:prstGeom prst="rect">
            <a:avLst/>
          </a:prstGeom>
        </p:spPr>
        <p:txBody>
          <a:bodyPr>
            <a:spAutoFit/>
          </a:bodyPr>
          <a:lstStyle/>
          <a:p>
            <a:r>
              <a:rPr lang="en-US" sz="1200" i="1" dirty="0" smtClean="0">
                <a:solidFill>
                  <a:srgbClr val="FF6600"/>
                </a:solidFill>
              </a:rPr>
              <a:t>GMPLS </a:t>
            </a:r>
            <a:r>
              <a:rPr lang="en-US" sz="1200" i="1" dirty="0">
                <a:solidFill>
                  <a:srgbClr val="FF6600"/>
                </a:solidFill>
              </a:rPr>
              <a:t>(vendor specific)</a:t>
            </a:r>
            <a:endParaRPr lang="en-US" sz="1200" i="1" dirty="0">
              <a:solidFill>
                <a:srgbClr val="FF6600"/>
              </a:solidFill>
            </a:endParaRPr>
          </a:p>
        </p:txBody>
      </p:sp>
    </p:spTree>
    <p:extLst>
      <p:ext uri="{BB962C8B-B14F-4D97-AF65-F5344CB8AC3E}">
        <p14:creationId xmlns:p14="http://schemas.microsoft.com/office/powerpoint/2010/main" val="1235669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par>
                                <p:cTn id="13" presetID="9"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par>
                                <p:cTn id="16" presetID="9"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dissolve">
                                      <p:cBhvr>
                                        <p:cTn id="18"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up)">
                                      <p:cBhvr>
                                        <p:cTn id="25" dur="500"/>
                                        <p:tgtEl>
                                          <p:spTgt spid="39"/>
                                        </p:tgtEl>
                                      </p:cBhvr>
                                    </p:animEffect>
                                  </p:childTnLst>
                                </p:cTn>
                              </p:par>
                              <p:par>
                                <p:cTn id="26" presetID="22" presetClass="entr" presetSubtype="1"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up)">
                                      <p:cBhvr>
                                        <p:cTn id="28" dur="500"/>
                                        <p:tgtEl>
                                          <p:spTgt spid="4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checkerboard(across)">
                                      <p:cBhvr>
                                        <p:cTn id="35" dur="500"/>
                                        <p:tgtEl>
                                          <p:spTgt spid="47"/>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checkerboard(across)">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dissolve">
                                      <p:cBhvr>
                                        <p:cTn id="47" dur="5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par>
                                <p:cTn id="48" presetID="9"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dissolve">
                                      <p:cBhvr>
                                        <p:cTn id="50" dur="5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 grpId="0" animBg="1"/>
      <p:bldP spid="38" grpId="0"/>
      <p:bldP spid="47" grpId="0" animBg="1"/>
      <p:bldP spid="48" grpId="0"/>
      <p:bldP spid="49" grpId="0" animBg="1"/>
      <p:bldP spid="50" grpId="0"/>
      <p:bldP spid="51" grpId="0" animBg="1"/>
      <p:bldP spid="52"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Cloud 608"/>
          <p:cNvSpPr/>
          <p:nvPr/>
        </p:nvSpPr>
        <p:spPr>
          <a:xfrm rot="292636">
            <a:off x="1993766" y="1834722"/>
            <a:ext cx="2923073" cy="134074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07" name="Cloud 606"/>
          <p:cNvSpPr/>
          <p:nvPr/>
        </p:nvSpPr>
        <p:spPr>
          <a:xfrm rot="540852">
            <a:off x="1817111" y="3327821"/>
            <a:ext cx="1664046" cy="1066640"/>
          </a:xfrm>
          <a:prstGeom prst="cloud">
            <a:avLst/>
          </a:prstGeom>
          <a:solidFill>
            <a:srgbClr val="71B6F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08" name="Cloud 607"/>
          <p:cNvSpPr/>
          <p:nvPr/>
        </p:nvSpPr>
        <p:spPr>
          <a:xfrm>
            <a:off x="3495583" y="3232897"/>
            <a:ext cx="1664046" cy="1066640"/>
          </a:xfrm>
          <a:prstGeom prst="cloud">
            <a:avLst/>
          </a:prstGeom>
          <a:solidFill>
            <a:srgbClr val="71B6F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 name="Title 2"/>
          <p:cNvSpPr>
            <a:spLocks noGrp="1"/>
          </p:cNvSpPr>
          <p:nvPr>
            <p:ph type="title"/>
          </p:nvPr>
        </p:nvSpPr>
        <p:spPr>
          <a:xfrm>
            <a:off x="457200" y="274638"/>
            <a:ext cx="8229600" cy="727924"/>
          </a:xfrm>
        </p:spPr>
        <p:txBody>
          <a:bodyPr>
            <a:normAutofit fontScale="90000"/>
          </a:bodyPr>
          <a:lstStyle/>
          <a:p>
            <a:r>
              <a:rPr lang="en-US" dirty="0" smtClean="0"/>
              <a:t>Use Case: Multi-Layer Optimization</a:t>
            </a:r>
            <a:endParaRPr lang="en-US" dirty="0"/>
          </a:p>
        </p:txBody>
      </p:sp>
      <p:sp>
        <p:nvSpPr>
          <p:cNvPr id="306" name="Cloud 305"/>
          <p:cNvSpPr/>
          <p:nvPr/>
        </p:nvSpPr>
        <p:spPr>
          <a:xfrm>
            <a:off x="5410200" y="2169462"/>
            <a:ext cx="1299130" cy="543904"/>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308" name="Group 307"/>
          <p:cNvGrpSpPr/>
          <p:nvPr/>
        </p:nvGrpSpPr>
        <p:grpSpPr>
          <a:xfrm>
            <a:off x="2234616" y="3420805"/>
            <a:ext cx="2328970" cy="619171"/>
            <a:chOff x="2259084" y="4063605"/>
            <a:chExt cx="5195887" cy="969264"/>
          </a:xfrm>
        </p:grpSpPr>
        <p:sp>
          <p:nvSpPr>
            <p:cNvPr id="309" name="Line 152"/>
            <p:cNvSpPr>
              <a:spLocks noChangeShapeType="1"/>
            </p:cNvSpPr>
            <p:nvPr/>
          </p:nvSpPr>
          <p:spPr bwMode="auto">
            <a:xfrm flipH="1">
              <a:off x="2538035" y="4321785"/>
              <a:ext cx="1502500" cy="711084"/>
            </a:xfrm>
            <a:prstGeom prst="line">
              <a:avLst/>
            </a:prstGeom>
            <a:noFill/>
            <a:ln w="57150">
              <a:solidFill>
                <a:srgbClr val="F79910"/>
              </a:solidFill>
              <a:round/>
              <a:headEnd/>
              <a:tailEnd/>
            </a:ln>
            <a:effectLst/>
          </p:spPr>
          <p:txBody>
            <a:bodyPr/>
            <a:lstStyle/>
            <a:p>
              <a:endParaRPr lang="en-US" sz="1400"/>
            </a:p>
          </p:txBody>
        </p:sp>
        <p:sp>
          <p:nvSpPr>
            <p:cNvPr id="310" name="Line 153"/>
            <p:cNvSpPr>
              <a:spLocks noChangeShapeType="1"/>
            </p:cNvSpPr>
            <p:nvPr/>
          </p:nvSpPr>
          <p:spPr bwMode="auto">
            <a:xfrm flipH="1">
              <a:off x="5698561" y="4063605"/>
              <a:ext cx="19050" cy="843915"/>
            </a:xfrm>
            <a:prstGeom prst="line">
              <a:avLst/>
            </a:prstGeom>
            <a:noFill/>
            <a:ln w="57150">
              <a:solidFill>
                <a:srgbClr val="F79910"/>
              </a:solidFill>
              <a:round/>
              <a:headEnd/>
              <a:tailEnd/>
            </a:ln>
            <a:effectLst/>
          </p:spPr>
          <p:txBody>
            <a:bodyPr/>
            <a:lstStyle/>
            <a:p>
              <a:endParaRPr lang="en-US" sz="1400"/>
            </a:p>
          </p:txBody>
        </p:sp>
        <p:sp>
          <p:nvSpPr>
            <p:cNvPr id="311" name="Line 154"/>
            <p:cNvSpPr>
              <a:spLocks noChangeShapeType="1"/>
            </p:cNvSpPr>
            <p:nvPr/>
          </p:nvSpPr>
          <p:spPr bwMode="auto">
            <a:xfrm>
              <a:off x="4300291" y="4063605"/>
              <a:ext cx="411480" cy="914400"/>
            </a:xfrm>
            <a:prstGeom prst="line">
              <a:avLst/>
            </a:prstGeom>
            <a:noFill/>
            <a:ln w="57150">
              <a:solidFill>
                <a:srgbClr val="F79910"/>
              </a:solidFill>
              <a:round/>
              <a:headEnd/>
              <a:tailEnd/>
            </a:ln>
            <a:effectLst/>
          </p:spPr>
          <p:txBody>
            <a:bodyPr/>
            <a:lstStyle/>
            <a:p>
              <a:endParaRPr lang="en-US" sz="1400"/>
            </a:p>
          </p:txBody>
        </p:sp>
        <p:sp>
          <p:nvSpPr>
            <p:cNvPr id="312" name="Freeform 11"/>
            <p:cNvSpPr>
              <a:spLocks/>
            </p:cNvSpPr>
            <p:nvPr/>
          </p:nvSpPr>
          <p:spPr bwMode="auto">
            <a:xfrm>
              <a:off x="2259084" y="4316771"/>
              <a:ext cx="5195887" cy="630951"/>
            </a:xfrm>
            <a:custGeom>
              <a:avLst/>
              <a:gdLst/>
              <a:ahLst/>
              <a:cxnLst>
                <a:cxn ang="0">
                  <a:pos x="421" y="1185"/>
                </a:cxn>
                <a:cxn ang="0">
                  <a:pos x="3590" y="870"/>
                </a:cxn>
                <a:cxn ang="0">
                  <a:pos x="5308" y="870"/>
                </a:cxn>
                <a:cxn ang="0">
                  <a:pos x="5203" y="0"/>
                </a:cxn>
                <a:cxn ang="0">
                  <a:pos x="595" y="0"/>
                </a:cxn>
                <a:cxn ang="0">
                  <a:pos x="0" y="1192"/>
                </a:cxn>
                <a:cxn ang="0">
                  <a:pos x="421" y="1185"/>
                </a:cxn>
              </a:cxnLst>
              <a:rect l="0" t="0" r="r" b="b"/>
              <a:pathLst>
                <a:path w="5308" h="1192">
                  <a:moveTo>
                    <a:pt x="421" y="1185"/>
                  </a:moveTo>
                  <a:lnTo>
                    <a:pt x="3590" y="870"/>
                  </a:lnTo>
                  <a:lnTo>
                    <a:pt x="5308" y="870"/>
                  </a:lnTo>
                  <a:lnTo>
                    <a:pt x="5203" y="0"/>
                  </a:lnTo>
                  <a:lnTo>
                    <a:pt x="595" y="0"/>
                  </a:lnTo>
                  <a:lnTo>
                    <a:pt x="0" y="1192"/>
                  </a:lnTo>
                  <a:lnTo>
                    <a:pt x="421" y="1185"/>
                  </a:lnTo>
                  <a:close/>
                </a:path>
              </a:pathLst>
            </a:custGeom>
            <a:noFill/>
            <a:ln w="57150" cap="flat" cmpd="sng">
              <a:solidFill>
                <a:srgbClr val="F79910"/>
              </a:solidFill>
              <a:prstDash val="solid"/>
              <a:round/>
              <a:headEnd type="none" w="med" len="med"/>
              <a:tailEnd type="none" w="med" len="med"/>
            </a:ln>
            <a:effectLst/>
          </p:spPr>
          <p:txBody>
            <a:bodyPr anchor="ctr">
              <a:spAutoFit/>
            </a:bodyPr>
            <a:lstStyle/>
            <a:p>
              <a:endParaRPr lang="en-US" sz="1400"/>
            </a:p>
          </p:txBody>
        </p:sp>
      </p:grpSp>
      <p:grpSp>
        <p:nvGrpSpPr>
          <p:cNvPr id="313" name="Group 312"/>
          <p:cNvGrpSpPr/>
          <p:nvPr/>
        </p:nvGrpSpPr>
        <p:grpSpPr>
          <a:xfrm>
            <a:off x="2353314" y="3369373"/>
            <a:ext cx="288267" cy="269113"/>
            <a:chOff x="4049713" y="1922463"/>
            <a:chExt cx="477837" cy="446087"/>
          </a:xfrm>
        </p:grpSpPr>
        <p:sp>
          <p:nvSpPr>
            <p:cNvPr id="314"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15"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16"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17"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18"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19"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20"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21"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22"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23"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24"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25"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326" name="Group 325"/>
          <p:cNvGrpSpPr/>
          <p:nvPr/>
        </p:nvGrpSpPr>
        <p:grpSpPr>
          <a:xfrm>
            <a:off x="2996700" y="3363682"/>
            <a:ext cx="288267" cy="269113"/>
            <a:chOff x="4049713" y="1922463"/>
            <a:chExt cx="477837" cy="446087"/>
          </a:xfrm>
        </p:grpSpPr>
        <p:sp>
          <p:nvSpPr>
            <p:cNvPr id="327"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28"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29"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30"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31"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32"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33"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34"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35"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36"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37"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38"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339" name="Group 338"/>
          <p:cNvGrpSpPr/>
          <p:nvPr/>
        </p:nvGrpSpPr>
        <p:grpSpPr>
          <a:xfrm>
            <a:off x="3654797" y="3358799"/>
            <a:ext cx="288267" cy="269113"/>
            <a:chOff x="4049713" y="1922463"/>
            <a:chExt cx="477837" cy="446087"/>
          </a:xfrm>
        </p:grpSpPr>
        <p:sp>
          <p:nvSpPr>
            <p:cNvPr id="340"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41"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42"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43"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44"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45"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46"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47"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48"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49"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50"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51"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352" name="Group 351"/>
          <p:cNvGrpSpPr/>
          <p:nvPr/>
        </p:nvGrpSpPr>
        <p:grpSpPr>
          <a:xfrm>
            <a:off x="4327606" y="3381618"/>
            <a:ext cx="288267" cy="269113"/>
            <a:chOff x="4049713" y="1922463"/>
            <a:chExt cx="477837" cy="446087"/>
          </a:xfrm>
        </p:grpSpPr>
        <p:sp>
          <p:nvSpPr>
            <p:cNvPr id="353"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54"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55"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56"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57"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58"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59"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60"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61"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62"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63"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64"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365" name="Group 364"/>
          <p:cNvGrpSpPr/>
          <p:nvPr/>
        </p:nvGrpSpPr>
        <p:grpSpPr>
          <a:xfrm>
            <a:off x="4422559" y="3836684"/>
            <a:ext cx="288267" cy="269113"/>
            <a:chOff x="4049713" y="1922463"/>
            <a:chExt cx="477837" cy="446087"/>
          </a:xfrm>
        </p:grpSpPr>
        <p:sp>
          <p:nvSpPr>
            <p:cNvPr id="366"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67"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68"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69"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70"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71"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72"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73"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74"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75"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76"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77"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378" name="Group 377"/>
          <p:cNvGrpSpPr/>
          <p:nvPr/>
        </p:nvGrpSpPr>
        <p:grpSpPr>
          <a:xfrm>
            <a:off x="3654797" y="3831801"/>
            <a:ext cx="288267" cy="269113"/>
            <a:chOff x="4049713" y="1922463"/>
            <a:chExt cx="477837" cy="446087"/>
          </a:xfrm>
        </p:grpSpPr>
        <p:sp>
          <p:nvSpPr>
            <p:cNvPr id="379"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80"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81"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82"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83"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84"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85"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86"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87"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88"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89"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90"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391" name="Group 390"/>
          <p:cNvGrpSpPr/>
          <p:nvPr/>
        </p:nvGrpSpPr>
        <p:grpSpPr>
          <a:xfrm>
            <a:off x="3175303" y="3905183"/>
            <a:ext cx="288267" cy="269113"/>
            <a:chOff x="4049713" y="1922463"/>
            <a:chExt cx="477837" cy="446087"/>
          </a:xfrm>
        </p:grpSpPr>
        <p:sp>
          <p:nvSpPr>
            <p:cNvPr id="392"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93"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94"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95"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96"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97"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98"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99"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00"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01"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02"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03"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404" name="Group 403"/>
          <p:cNvGrpSpPr/>
          <p:nvPr/>
        </p:nvGrpSpPr>
        <p:grpSpPr>
          <a:xfrm>
            <a:off x="2079317" y="3968799"/>
            <a:ext cx="288267" cy="269113"/>
            <a:chOff x="4049713" y="1922463"/>
            <a:chExt cx="477837" cy="446087"/>
          </a:xfrm>
        </p:grpSpPr>
        <p:sp>
          <p:nvSpPr>
            <p:cNvPr id="405"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06"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07"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08"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09"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10"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11"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12"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13"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14"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15"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16"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418" name="Group 417"/>
          <p:cNvGrpSpPr/>
          <p:nvPr/>
        </p:nvGrpSpPr>
        <p:grpSpPr>
          <a:xfrm>
            <a:off x="2371876" y="2090902"/>
            <a:ext cx="2381565" cy="769084"/>
            <a:chOff x="2851119" y="2895486"/>
            <a:chExt cx="2605188" cy="841298"/>
          </a:xfrm>
        </p:grpSpPr>
        <p:cxnSp>
          <p:nvCxnSpPr>
            <p:cNvPr id="419" name="Straight Connector 418"/>
            <p:cNvCxnSpPr/>
            <p:nvPr/>
          </p:nvCxnSpPr>
          <p:spPr>
            <a:xfrm>
              <a:off x="3077627" y="2920083"/>
              <a:ext cx="2255907" cy="536735"/>
            </a:xfrm>
            <a:prstGeom prst="line">
              <a:avLst/>
            </a:prstGeom>
            <a:ln w="5715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flipV="1">
              <a:off x="2927319" y="3408782"/>
              <a:ext cx="2528988" cy="276636"/>
            </a:xfrm>
            <a:prstGeom prst="line">
              <a:avLst/>
            </a:prstGeom>
            <a:ln w="5715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a:stCxn id="451" idx="4"/>
              <a:endCxn id="430" idx="0"/>
            </p:cNvCxnSpPr>
            <p:nvPr/>
          </p:nvCxnSpPr>
          <p:spPr>
            <a:xfrm flipV="1">
              <a:off x="2851119" y="2895486"/>
              <a:ext cx="227393" cy="841298"/>
            </a:xfrm>
            <a:prstGeom prst="line">
              <a:avLst/>
            </a:prstGeom>
            <a:ln w="5715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422" name="Group 421"/>
          <p:cNvGrpSpPr/>
          <p:nvPr/>
        </p:nvGrpSpPr>
        <p:grpSpPr>
          <a:xfrm>
            <a:off x="2347608" y="1979134"/>
            <a:ext cx="475948" cy="322058"/>
            <a:chOff x="586154" y="3911067"/>
            <a:chExt cx="2915956" cy="1973131"/>
          </a:xfrm>
        </p:grpSpPr>
        <p:sp>
          <p:nvSpPr>
            <p:cNvPr id="423"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424"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425"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426" name="Group 267"/>
            <p:cNvGrpSpPr>
              <a:grpSpLocks/>
            </p:cNvGrpSpPr>
            <p:nvPr/>
          </p:nvGrpSpPr>
          <p:grpSpPr bwMode="auto">
            <a:xfrm>
              <a:off x="1045410" y="4066949"/>
              <a:ext cx="2006970" cy="851778"/>
              <a:chOff x="4314" y="1150"/>
              <a:chExt cx="446" cy="153"/>
            </a:xfrm>
          </p:grpSpPr>
          <p:sp>
            <p:nvSpPr>
              <p:cNvPr id="427"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428"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429"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430"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431"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432"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433"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434"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435" name="Group 434"/>
          <p:cNvGrpSpPr/>
          <p:nvPr/>
        </p:nvGrpSpPr>
        <p:grpSpPr>
          <a:xfrm>
            <a:off x="4444322" y="2395070"/>
            <a:ext cx="475948" cy="322058"/>
            <a:chOff x="586154" y="3911067"/>
            <a:chExt cx="2915956" cy="1973131"/>
          </a:xfrm>
        </p:grpSpPr>
        <p:sp>
          <p:nvSpPr>
            <p:cNvPr id="436"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437"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438"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439" name="Group 267"/>
            <p:cNvGrpSpPr>
              <a:grpSpLocks/>
            </p:cNvGrpSpPr>
            <p:nvPr/>
          </p:nvGrpSpPr>
          <p:grpSpPr bwMode="auto">
            <a:xfrm>
              <a:off x="1045410" y="4066949"/>
              <a:ext cx="2006970" cy="851778"/>
              <a:chOff x="4314" y="1150"/>
              <a:chExt cx="446" cy="153"/>
            </a:xfrm>
          </p:grpSpPr>
          <p:sp>
            <p:nvSpPr>
              <p:cNvPr id="440"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441"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442"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443"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444"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445"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446"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447"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448" name="Group 447"/>
          <p:cNvGrpSpPr/>
          <p:nvPr/>
        </p:nvGrpSpPr>
        <p:grpSpPr>
          <a:xfrm>
            <a:off x="2133902" y="2673706"/>
            <a:ext cx="475948" cy="322058"/>
            <a:chOff x="586154" y="3911067"/>
            <a:chExt cx="2915956" cy="1973131"/>
          </a:xfrm>
        </p:grpSpPr>
        <p:sp>
          <p:nvSpPr>
            <p:cNvPr id="449"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450"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451"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452" name="Group 267"/>
            <p:cNvGrpSpPr>
              <a:grpSpLocks/>
            </p:cNvGrpSpPr>
            <p:nvPr/>
          </p:nvGrpSpPr>
          <p:grpSpPr bwMode="auto">
            <a:xfrm>
              <a:off x="1045410" y="4066949"/>
              <a:ext cx="2006970" cy="851778"/>
              <a:chOff x="4314" y="1150"/>
              <a:chExt cx="446" cy="153"/>
            </a:xfrm>
          </p:grpSpPr>
          <p:sp>
            <p:nvSpPr>
              <p:cNvPr id="453"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454"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455"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456"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457"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458"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459"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460"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461" name="Group 460"/>
          <p:cNvGrpSpPr/>
          <p:nvPr/>
        </p:nvGrpSpPr>
        <p:grpSpPr>
          <a:xfrm>
            <a:off x="7207620" y="1836916"/>
            <a:ext cx="1720252" cy="1488857"/>
            <a:chOff x="648257" y="3944471"/>
            <a:chExt cx="2058044" cy="1488857"/>
          </a:xfrm>
        </p:grpSpPr>
        <p:sp>
          <p:nvSpPr>
            <p:cNvPr id="462" name="TextBox 461"/>
            <p:cNvSpPr txBox="1"/>
            <p:nvPr/>
          </p:nvSpPr>
          <p:spPr>
            <a:xfrm>
              <a:off x="887192" y="5156329"/>
              <a:ext cx="527770" cy="276999"/>
            </a:xfrm>
            <a:prstGeom prst="rect">
              <a:avLst/>
            </a:prstGeom>
            <a:noFill/>
          </p:spPr>
          <p:txBody>
            <a:bodyPr wrap="none" rtlCol="0">
              <a:spAutoFit/>
            </a:bodyPr>
            <a:lstStyle/>
            <a:p>
              <a:r>
                <a:rPr lang="en-US" sz="1200" dirty="0" smtClean="0"/>
                <a:t>$,W</a:t>
              </a:r>
              <a:endParaRPr lang="en-US" sz="1200" dirty="0"/>
            </a:p>
          </p:txBody>
        </p:sp>
        <p:sp>
          <p:nvSpPr>
            <p:cNvPr id="463" name="Down Arrow 462"/>
            <p:cNvSpPr/>
            <p:nvPr/>
          </p:nvSpPr>
          <p:spPr>
            <a:xfrm>
              <a:off x="1064670" y="4328694"/>
              <a:ext cx="264932" cy="873773"/>
            </a:xfrm>
            <a:prstGeom prst="downArrow">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464" name="Group 463"/>
            <p:cNvGrpSpPr/>
            <p:nvPr/>
          </p:nvGrpSpPr>
          <p:grpSpPr>
            <a:xfrm>
              <a:off x="1342238" y="4027747"/>
              <a:ext cx="1364063" cy="1384157"/>
              <a:chOff x="159936" y="1371602"/>
              <a:chExt cx="1364063" cy="1384157"/>
            </a:xfrm>
          </p:grpSpPr>
          <p:sp>
            <p:nvSpPr>
              <p:cNvPr id="469" name="Isosceles Triangle 468"/>
              <p:cNvSpPr/>
              <p:nvPr/>
            </p:nvSpPr>
            <p:spPr>
              <a:xfrm flipV="1">
                <a:off x="609600" y="2285998"/>
                <a:ext cx="447152" cy="469761"/>
              </a:xfrm>
              <a:prstGeom prst="triangle">
                <a:avLst/>
              </a:prstGeom>
              <a:solidFill>
                <a:srgbClr val="93E3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sp>
            <p:nvSpPr>
              <p:cNvPr id="470" name="Trapezoid 469"/>
              <p:cNvSpPr/>
              <p:nvPr/>
            </p:nvSpPr>
            <p:spPr>
              <a:xfrm flipV="1">
                <a:off x="381000" y="1828800"/>
                <a:ext cx="914400" cy="457198"/>
              </a:xfrm>
              <a:prstGeom prst="trapezoid">
                <a:avLst>
                  <a:gd name="adj" fmla="val 46978"/>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sp>
            <p:nvSpPr>
              <p:cNvPr id="471" name="Trapezoid 470"/>
              <p:cNvSpPr/>
              <p:nvPr/>
            </p:nvSpPr>
            <p:spPr>
              <a:xfrm flipV="1">
                <a:off x="159936" y="1371602"/>
                <a:ext cx="1364063" cy="457198"/>
              </a:xfrm>
              <a:prstGeom prst="trapezoid">
                <a:avLst>
                  <a:gd name="adj" fmla="val 4697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sp>
          <p:nvSpPr>
            <p:cNvPr id="465" name="TextBox 464"/>
            <p:cNvSpPr txBox="1"/>
            <p:nvPr/>
          </p:nvSpPr>
          <p:spPr>
            <a:xfrm>
              <a:off x="1686795" y="4027747"/>
              <a:ext cx="696535" cy="261610"/>
            </a:xfrm>
            <a:prstGeom prst="rect">
              <a:avLst/>
            </a:prstGeom>
            <a:noFill/>
          </p:spPr>
          <p:txBody>
            <a:bodyPr wrap="none" rtlCol="0">
              <a:spAutoFit/>
            </a:bodyPr>
            <a:lstStyle/>
            <a:p>
              <a:pPr algn="ctr"/>
              <a:r>
                <a:rPr lang="en-US" sz="1100" dirty="0" smtClean="0">
                  <a:solidFill>
                    <a:srgbClr val="3366FF"/>
                  </a:solidFill>
                </a:rPr>
                <a:t>Router</a:t>
              </a:r>
              <a:endParaRPr lang="en-US" sz="1100" dirty="0">
                <a:solidFill>
                  <a:srgbClr val="3366FF"/>
                </a:solidFill>
              </a:endParaRPr>
            </a:p>
          </p:txBody>
        </p:sp>
        <p:sp>
          <p:nvSpPr>
            <p:cNvPr id="466" name="TextBox 465"/>
            <p:cNvSpPr txBox="1"/>
            <p:nvPr/>
          </p:nvSpPr>
          <p:spPr>
            <a:xfrm>
              <a:off x="1697599" y="4856211"/>
              <a:ext cx="652725" cy="261610"/>
            </a:xfrm>
            <a:prstGeom prst="rect">
              <a:avLst/>
            </a:prstGeom>
            <a:noFill/>
          </p:spPr>
          <p:txBody>
            <a:bodyPr wrap="none" rtlCol="0">
              <a:spAutoFit/>
            </a:bodyPr>
            <a:lstStyle/>
            <a:p>
              <a:r>
                <a:rPr lang="en-US" sz="1100" dirty="0" smtClean="0">
                  <a:solidFill>
                    <a:srgbClr val="3366FF"/>
                  </a:solidFill>
                </a:rPr>
                <a:t>Optics</a:t>
              </a:r>
              <a:endParaRPr lang="en-US" sz="1100" dirty="0">
                <a:solidFill>
                  <a:srgbClr val="3366FF"/>
                </a:solidFill>
              </a:endParaRPr>
            </a:p>
          </p:txBody>
        </p:sp>
        <p:sp>
          <p:nvSpPr>
            <p:cNvPr id="467" name="TextBox 466"/>
            <p:cNvSpPr txBox="1"/>
            <p:nvPr/>
          </p:nvSpPr>
          <p:spPr>
            <a:xfrm>
              <a:off x="1601981" y="4397534"/>
              <a:ext cx="881233" cy="430887"/>
            </a:xfrm>
            <a:prstGeom prst="rect">
              <a:avLst/>
            </a:prstGeom>
            <a:noFill/>
          </p:spPr>
          <p:txBody>
            <a:bodyPr wrap="none" rtlCol="0">
              <a:spAutoFit/>
            </a:bodyPr>
            <a:lstStyle/>
            <a:p>
              <a:pPr algn="ctr"/>
              <a:r>
                <a:rPr lang="en-US" sz="1100" dirty="0" smtClean="0">
                  <a:solidFill>
                    <a:srgbClr val="3366FF"/>
                  </a:solidFill>
                </a:rPr>
                <a:t>Digital</a:t>
              </a:r>
            </a:p>
            <a:p>
              <a:pPr algn="ctr"/>
              <a:r>
                <a:rPr lang="en-US" sz="1100" dirty="0" smtClean="0">
                  <a:solidFill>
                    <a:srgbClr val="3366FF"/>
                  </a:solidFill>
                </a:rPr>
                <a:t>Switching</a:t>
              </a:r>
              <a:endParaRPr lang="en-US" sz="1100" dirty="0">
                <a:solidFill>
                  <a:srgbClr val="3366FF"/>
                </a:solidFill>
              </a:endParaRPr>
            </a:p>
          </p:txBody>
        </p:sp>
        <p:sp>
          <p:nvSpPr>
            <p:cNvPr id="468" name="TextBox 467"/>
            <p:cNvSpPr txBox="1"/>
            <p:nvPr/>
          </p:nvSpPr>
          <p:spPr>
            <a:xfrm>
              <a:off x="648257" y="3944471"/>
              <a:ext cx="1059830" cy="276999"/>
            </a:xfrm>
            <a:prstGeom prst="rect">
              <a:avLst/>
            </a:prstGeom>
            <a:noFill/>
          </p:spPr>
          <p:txBody>
            <a:bodyPr wrap="square" rtlCol="0">
              <a:spAutoFit/>
            </a:bodyPr>
            <a:lstStyle/>
            <a:p>
              <a:r>
                <a:rPr lang="en-US" sz="1200" dirty="0" smtClean="0"/>
                <a:t>$$$,kW</a:t>
              </a:r>
              <a:endParaRPr lang="en-US" sz="1200" dirty="0"/>
            </a:p>
          </p:txBody>
        </p:sp>
      </p:grpSp>
      <p:sp>
        <p:nvSpPr>
          <p:cNvPr id="472" name="Cloud 471"/>
          <p:cNvSpPr/>
          <p:nvPr/>
        </p:nvSpPr>
        <p:spPr>
          <a:xfrm>
            <a:off x="381000" y="2201546"/>
            <a:ext cx="1299130" cy="543904"/>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473" name="Group 472"/>
          <p:cNvGrpSpPr/>
          <p:nvPr/>
        </p:nvGrpSpPr>
        <p:grpSpPr>
          <a:xfrm>
            <a:off x="381000" y="2140817"/>
            <a:ext cx="409744" cy="277260"/>
            <a:chOff x="586154" y="3911067"/>
            <a:chExt cx="2915956" cy="1973131"/>
          </a:xfrm>
        </p:grpSpPr>
        <p:sp>
          <p:nvSpPr>
            <p:cNvPr id="474"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475"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476"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477" name="Group 267"/>
            <p:cNvGrpSpPr>
              <a:grpSpLocks/>
            </p:cNvGrpSpPr>
            <p:nvPr/>
          </p:nvGrpSpPr>
          <p:grpSpPr bwMode="auto">
            <a:xfrm>
              <a:off x="1045410" y="4066949"/>
              <a:ext cx="2006970" cy="851778"/>
              <a:chOff x="4314" y="1150"/>
              <a:chExt cx="446" cy="153"/>
            </a:xfrm>
          </p:grpSpPr>
          <p:sp>
            <p:nvSpPr>
              <p:cNvPr id="478"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479"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480"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481"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482"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483"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484"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485"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486" name="Group 485"/>
          <p:cNvGrpSpPr/>
          <p:nvPr/>
        </p:nvGrpSpPr>
        <p:grpSpPr>
          <a:xfrm>
            <a:off x="1342856" y="2140817"/>
            <a:ext cx="409744" cy="277260"/>
            <a:chOff x="586154" y="3911067"/>
            <a:chExt cx="2915956" cy="1973131"/>
          </a:xfrm>
        </p:grpSpPr>
        <p:sp>
          <p:nvSpPr>
            <p:cNvPr id="487"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488"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489"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490" name="Group 267"/>
            <p:cNvGrpSpPr>
              <a:grpSpLocks/>
            </p:cNvGrpSpPr>
            <p:nvPr/>
          </p:nvGrpSpPr>
          <p:grpSpPr bwMode="auto">
            <a:xfrm>
              <a:off x="1045410" y="4066949"/>
              <a:ext cx="2006970" cy="851778"/>
              <a:chOff x="4314" y="1150"/>
              <a:chExt cx="446" cy="153"/>
            </a:xfrm>
          </p:grpSpPr>
          <p:sp>
            <p:nvSpPr>
              <p:cNvPr id="491"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492"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493"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494"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495"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496"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497"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498"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499" name="Group 498"/>
          <p:cNvGrpSpPr/>
          <p:nvPr/>
        </p:nvGrpSpPr>
        <p:grpSpPr>
          <a:xfrm>
            <a:off x="5414682" y="2131852"/>
            <a:ext cx="409744" cy="277260"/>
            <a:chOff x="586154" y="3911067"/>
            <a:chExt cx="2915956" cy="1973131"/>
          </a:xfrm>
        </p:grpSpPr>
        <p:sp>
          <p:nvSpPr>
            <p:cNvPr id="500"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501"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502"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503" name="Group 267"/>
            <p:cNvGrpSpPr>
              <a:grpSpLocks/>
            </p:cNvGrpSpPr>
            <p:nvPr/>
          </p:nvGrpSpPr>
          <p:grpSpPr bwMode="auto">
            <a:xfrm>
              <a:off x="1045410" y="4066949"/>
              <a:ext cx="2006970" cy="851778"/>
              <a:chOff x="4314" y="1150"/>
              <a:chExt cx="446" cy="153"/>
            </a:xfrm>
          </p:grpSpPr>
          <p:sp>
            <p:nvSpPr>
              <p:cNvPr id="504"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505"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506"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507"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508"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09"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10"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511"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512" name="Group 511"/>
          <p:cNvGrpSpPr/>
          <p:nvPr/>
        </p:nvGrpSpPr>
        <p:grpSpPr>
          <a:xfrm>
            <a:off x="6376538" y="2131852"/>
            <a:ext cx="409744" cy="277260"/>
            <a:chOff x="586154" y="3911067"/>
            <a:chExt cx="2915956" cy="1973131"/>
          </a:xfrm>
        </p:grpSpPr>
        <p:sp>
          <p:nvSpPr>
            <p:cNvPr id="513"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514"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515"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516" name="Group 267"/>
            <p:cNvGrpSpPr>
              <a:grpSpLocks/>
            </p:cNvGrpSpPr>
            <p:nvPr/>
          </p:nvGrpSpPr>
          <p:grpSpPr bwMode="auto">
            <a:xfrm>
              <a:off x="1045410" y="4066949"/>
              <a:ext cx="2006970" cy="851778"/>
              <a:chOff x="4314" y="1150"/>
              <a:chExt cx="446" cy="153"/>
            </a:xfrm>
          </p:grpSpPr>
          <p:sp>
            <p:nvSpPr>
              <p:cNvPr id="517"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518"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519"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520"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521"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22"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23"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524"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525" name="Group 524"/>
          <p:cNvGrpSpPr/>
          <p:nvPr/>
        </p:nvGrpSpPr>
        <p:grpSpPr>
          <a:xfrm>
            <a:off x="5492324" y="2481755"/>
            <a:ext cx="273832" cy="372061"/>
            <a:chOff x="586154" y="3911067"/>
            <a:chExt cx="2915956" cy="1973131"/>
          </a:xfrm>
        </p:grpSpPr>
        <p:sp>
          <p:nvSpPr>
            <p:cNvPr id="526"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527"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528"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529" name="Group 267"/>
            <p:cNvGrpSpPr>
              <a:grpSpLocks/>
            </p:cNvGrpSpPr>
            <p:nvPr/>
          </p:nvGrpSpPr>
          <p:grpSpPr bwMode="auto">
            <a:xfrm>
              <a:off x="1045410" y="4066949"/>
              <a:ext cx="2006970" cy="851778"/>
              <a:chOff x="4314" y="1150"/>
              <a:chExt cx="446" cy="153"/>
            </a:xfrm>
          </p:grpSpPr>
          <p:sp>
            <p:nvSpPr>
              <p:cNvPr id="530"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531"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532"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533"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534"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35"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36"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537"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538" name="Group 537"/>
          <p:cNvGrpSpPr/>
          <p:nvPr/>
        </p:nvGrpSpPr>
        <p:grpSpPr>
          <a:xfrm>
            <a:off x="6454180" y="2481755"/>
            <a:ext cx="273832" cy="372061"/>
            <a:chOff x="586154" y="3911067"/>
            <a:chExt cx="2915956" cy="1973131"/>
          </a:xfrm>
        </p:grpSpPr>
        <p:sp>
          <p:nvSpPr>
            <p:cNvPr id="539"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540"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541"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542" name="Group 267"/>
            <p:cNvGrpSpPr>
              <a:grpSpLocks/>
            </p:cNvGrpSpPr>
            <p:nvPr/>
          </p:nvGrpSpPr>
          <p:grpSpPr bwMode="auto">
            <a:xfrm>
              <a:off x="1045410" y="4066949"/>
              <a:ext cx="2006970" cy="851778"/>
              <a:chOff x="4314" y="1150"/>
              <a:chExt cx="446" cy="153"/>
            </a:xfrm>
          </p:grpSpPr>
          <p:sp>
            <p:nvSpPr>
              <p:cNvPr id="543"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544"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545"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546"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547"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48"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49"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550"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551" name="Group 550"/>
          <p:cNvGrpSpPr/>
          <p:nvPr/>
        </p:nvGrpSpPr>
        <p:grpSpPr>
          <a:xfrm>
            <a:off x="453717" y="2513118"/>
            <a:ext cx="273832" cy="372061"/>
            <a:chOff x="586154" y="3911067"/>
            <a:chExt cx="2915956" cy="1973131"/>
          </a:xfrm>
        </p:grpSpPr>
        <p:sp>
          <p:nvSpPr>
            <p:cNvPr id="552"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553"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554"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555" name="Group 267"/>
            <p:cNvGrpSpPr>
              <a:grpSpLocks/>
            </p:cNvGrpSpPr>
            <p:nvPr/>
          </p:nvGrpSpPr>
          <p:grpSpPr bwMode="auto">
            <a:xfrm>
              <a:off x="1045410" y="4066949"/>
              <a:ext cx="2006970" cy="851778"/>
              <a:chOff x="4314" y="1150"/>
              <a:chExt cx="446" cy="153"/>
            </a:xfrm>
          </p:grpSpPr>
          <p:sp>
            <p:nvSpPr>
              <p:cNvPr id="556"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557"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558"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559"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560"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61"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62"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563"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564" name="Group 563"/>
          <p:cNvGrpSpPr/>
          <p:nvPr/>
        </p:nvGrpSpPr>
        <p:grpSpPr>
          <a:xfrm>
            <a:off x="1415573" y="2513118"/>
            <a:ext cx="273832" cy="372061"/>
            <a:chOff x="586154" y="3911067"/>
            <a:chExt cx="2915956" cy="1973131"/>
          </a:xfrm>
        </p:grpSpPr>
        <p:sp>
          <p:nvSpPr>
            <p:cNvPr id="565"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566"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567"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568" name="Group 267"/>
            <p:cNvGrpSpPr>
              <a:grpSpLocks/>
            </p:cNvGrpSpPr>
            <p:nvPr/>
          </p:nvGrpSpPr>
          <p:grpSpPr bwMode="auto">
            <a:xfrm>
              <a:off x="1045410" y="4066949"/>
              <a:ext cx="2006970" cy="851778"/>
              <a:chOff x="4314" y="1150"/>
              <a:chExt cx="446" cy="153"/>
            </a:xfrm>
          </p:grpSpPr>
          <p:sp>
            <p:nvSpPr>
              <p:cNvPr id="569"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570"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571"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572"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573"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74"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75"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576"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grpSp>
        <p:nvGrpSpPr>
          <p:cNvPr id="577" name="Group 576"/>
          <p:cNvGrpSpPr/>
          <p:nvPr/>
        </p:nvGrpSpPr>
        <p:grpSpPr>
          <a:xfrm>
            <a:off x="3056965" y="2104312"/>
            <a:ext cx="475948" cy="322058"/>
            <a:chOff x="586154" y="3911067"/>
            <a:chExt cx="2915956" cy="1973131"/>
          </a:xfrm>
        </p:grpSpPr>
        <p:sp>
          <p:nvSpPr>
            <p:cNvPr id="578"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endParaRPr lang="en-US"/>
            </a:p>
          </p:txBody>
        </p:sp>
        <p:sp>
          <p:nvSpPr>
            <p:cNvPr id="579"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endParaRPr lang="en-US"/>
            </a:p>
          </p:txBody>
        </p:sp>
        <p:sp>
          <p:nvSpPr>
            <p:cNvPr id="580"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endParaRPr lang="en-US"/>
            </a:p>
          </p:txBody>
        </p:sp>
        <p:grpSp>
          <p:nvGrpSpPr>
            <p:cNvPr id="581" name="Group 267"/>
            <p:cNvGrpSpPr>
              <a:grpSpLocks/>
            </p:cNvGrpSpPr>
            <p:nvPr/>
          </p:nvGrpSpPr>
          <p:grpSpPr bwMode="auto">
            <a:xfrm>
              <a:off x="1045410" y="4066949"/>
              <a:ext cx="2006970" cy="851778"/>
              <a:chOff x="4314" y="1150"/>
              <a:chExt cx="446" cy="153"/>
            </a:xfrm>
          </p:grpSpPr>
          <p:sp>
            <p:nvSpPr>
              <p:cNvPr id="582"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583"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endParaRPr lang="en-US"/>
              </a:p>
            </p:txBody>
          </p:sp>
          <p:sp>
            <p:nvSpPr>
              <p:cNvPr id="584"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585"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endParaRPr lang="en-US"/>
              </a:p>
            </p:txBody>
          </p:sp>
          <p:sp>
            <p:nvSpPr>
              <p:cNvPr id="586"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87"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endParaRPr lang="en-US"/>
              </a:p>
            </p:txBody>
          </p:sp>
          <p:sp>
            <p:nvSpPr>
              <p:cNvPr id="588"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sp>
            <p:nvSpPr>
              <p:cNvPr id="589"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endParaRPr lang="en-US"/>
              </a:p>
            </p:txBody>
          </p:sp>
        </p:grpSp>
      </p:grpSp>
      <p:cxnSp>
        <p:nvCxnSpPr>
          <p:cNvPr id="590" name="Straight Connector 589"/>
          <p:cNvCxnSpPr>
            <a:stCxn id="451" idx="7"/>
            <a:endCxn id="578" idx="3"/>
          </p:cNvCxnSpPr>
          <p:nvPr/>
        </p:nvCxnSpPr>
        <p:spPr>
          <a:xfrm flipV="1">
            <a:off x="2540149" y="2399090"/>
            <a:ext cx="586517" cy="301896"/>
          </a:xfrm>
          <a:prstGeom prst="line">
            <a:avLst/>
          </a:prstGeom>
          <a:ln w="5715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591" name="TextBox 590"/>
          <p:cNvSpPr txBox="1"/>
          <p:nvPr/>
        </p:nvSpPr>
        <p:spPr>
          <a:xfrm>
            <a:off x="1952233" y="4289036"/>
            <a:ext cx="3262816" cy="338554"/>
          </a:xfrm>
          <a:prstGeom prst="rect">
            <a:avLst/>
          </a:prstGeom>
          <a:noFill/>
        </p:spPr>
        <p:txBody>
          <a:bodyPr wrap="none" rtlCol="0">
            <a:spAutoFit/>
          </a:bodyPr>
          <a:lstStyle/>
          <a:p>
            <a:r>
              <a:rPr lang="en-US" sz="1600" dirty="0" smtClean="0"/>
              <a:t>Converged Packet/OTN/Optical Layer</a:t>
            </a:r>
            <a:endParaRPr lang="en-US" sz="1600" dirty="0"/>
          </a:p>
        </p:txBody>
      </p:sp>
      <p:sp>
        <p:nvSpPr>
          <p:cNvPr id="592" name="TextBox 591"/>
          <p:cNvSpPr txBox="1"/>
          <p:nvPr/>
        </p:nvSpPr>
        <p:spPr>
          <a:xfrm>
            <a:off x="2891646" y="1816690"/>
            <a:ext cx="1381007" cy="338554"/>
          </a:xfrm>
          <a:prstGeom prst="rect">
            <a:avLst/>
          </a:prstGeom>
          <a:noFill/>
        </p:spPr>
        <p:txBody>
          <a:bodyPr wrap="none" rtlCol="0">
            <a:spAutoFit/>
          </a:bodyPr>
          <a:lstStyle/>
          <a:p>
            <a:r>
              <a:rPr lang="en-US" sz="1600" dirty="0" smtClean="0"/>
              <a:t>IP/MPLS Layer</a:t>
            </a:r>
            <a:endParaRPr lang="en-US" sz="1600" dirty="0"/>
          </a:p>
        </p:txBody>
      </p:sp>
      <p:cxnSp>
        <p:nvCxnSpPr>
          <p:cNvPr id="593" name="Straight Connector 592"/>
          <p:cNvCxnSpPr>
            <a:stCxn id="489" idx="6"/>
            <a:endCxn id="424" idx="1"/>
          </p:cNvCxnSpPr>
          <p:nvPr/>
        </p:nvCxnSpPr>
        <p:spPr>
          <a:xfrm flipV="1">
            <a:off x="1752600" y="2139971"/>
            <a:ext cx="595008" cy="8103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65" idx="7"/>
          </p:cNvCxnSpPr>
          <p:nvPr/>
        </p:nvCxnSpPr>
        <p:spPr>
          <a:xfrm>
            <a:off x="1649303" y="2701492"/>
            <a:ext cx="474068" cy="7608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5" name="Straight Connector 594"/>
          <p:cNvCxnSpPr>
            <a:stCxn id="565" idx="6"/>
            <a:endCxn id="406" idx="0"/>
          </p:cNvCxnSpPr>
          <p:nvPr/>
        </p:nvCxnSpPr>
        <p:spPr>
          <a:xfrm>
            <a:off x="1689405" y="2777578"/>
            <a:ext cx="505315" cy="122952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6" name="Straight Connector 595"/>
          <p:cNvCxnSpPr/>
          <p:nvPr/>
        </p:nvCxnSpPr>
        <p:spPr>
          <a:xfrm flipV="1">
            <a:off x="2572931" y="2108621"/>
            <a:ext cx="0" cy="1219200"/>
          </a:xfrm>
          <a:prstGeom prst="line">
            <a:avLst/>
          </a:prstGeom>
          <a:ln w="12700">
            <a:prstDash val="sysDash"/>
          </a:ln>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p:nvPr/>
        </p:nvCxnSpPr>
        <p:spPr>
          <a:xfrm flipV="1">
            <a:off x="2251629" y="2933555"/>
            <a:ext cx="0" cy="1219200"/>
          </a:xfrm>
          <a:prstGeom prst="line">
            <a:avLst/>
          </a:prstGeom>
          <a:ln w="12700">
            <a:prstDash val="sysDash"/>
          </a:ln>
          <a:effectLst/>
        </p:spPr>
        <p:style>
          <a:lnRef idx="2">
            <a:schemeClr val="accent1"/>
          </a:lnRef>
          <a:fillRef idx="0">
            <a:schemeClr val="accent1"/>
          </a:fillRef>
          <a:effectRef idx="1">
            <a:schemeClr val="accent1"/>
          </a:effectRef>
          <a:fontRef idx="minor">
            <a:schemeClr val="tx1"/>
          </a:fontRef>
        </p:style>
      </p:cxnSp>
      <p:cxnSp>
        <p:nvCxnSpPr>
          <p:cNvPr id="598" name="Straight Connector 597"/>
          <p:cNvCxnSpPr/>
          <p:nvPr/>
        </p:nvCxnSpPr>
        <p:spPr>
          <a:xfrm flipV="1">
            <a:off x="3184169" y="2306963"/>
            <a:ext cx="0" cy="1219200"/>
          </a:xfrm>
          <a:prstGeom prst="line">
            <a:avLst/>
          </a:prstGeom>
          <a:ln w="12700">
            <a:prstDash val="sysDash"/>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p:nvPr/>
        </p:nvCxnSpPr>
        <p:spPr>
          <a:xfrm flipV="1">
            <a:off x="4641206" y="2650909"/>
            <a:ext cx="0" cy="1219200"/>
          </a:xfrm>
          <a:prstGeom prst="line">
            <a:avLst/>
          </a:prstGeom>
          <a:ln w="12700">
            <a:prstDash val="sysDash"/>
          </a:ln>
          <a:effectLst/>
        </p:spPr>
        <p:style>
          <a:lnRef idx="2">
            <a:schemeClr val="accent1"/>
          </a:lnRef>
          <a:fillRef idx="0">
            <a:schemeClr val="accent1"/>
          </a:fillRef>
          <a:effectRef idx="1">
            <a:schemeClr val="accent1"/>
          </a:effectRef>
          <a:fontRef idx="minor">
            <a:schemeClr val="tx1"/>
          </a:fontRef>
        </p:style>
      </p:cxnSp>
      <p:cxnSp>
        <p:nvCxnSpPr>
          <p:cNvPr id="600" name="Straight Connector 599"/>
          <p:cNvCxnSpPr>
            <a:stCxn id="438" idx="6"/>
            <a:endCxn id="501" idx="1"/>
          </p:cNvCxnSpPr>
          <p:nvPr/>
        </p:nvCxnSpPr>
        <p:spPr>
          <a:xfrm flipV="1">
            <a:off x="4920270" y="2270317"/>
            <a:ext cx="494412" cy="21789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01" name="Straight Connector 600"/>
          <p:cNvCxnSpPr>
            <a:stCxn id="436" idx="6"/>
          </p:cNvCxnSpPr>
          <p:nvPr/>
        </p:nvCxnSpPr>
        <p:spPr>
          <a:xfrm>
            <a:off x="4920270" y="2623988"/>
            <a:ext cx="633876" cy="2692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02" name="Straight Connector 601"/>
          <p:cNvCxnSpPr>
            <a:stCxn id="369" idx="1"/>
            <a:endCxn id="526" idx="2"/>
          </p:cNvCxnSpPr>
          <p:nvPr/>
        </p:nvCxnSpPr>
        <p:spPr>
          <a:xfrm flipV="1">
            <a:off x="4653364" y="2746215"/>
            <a:ext cx="838960" cy="109075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03" name="Content Placeholder 2"/>
          <p:cNvSpPr txBox="1">
            <a:spLocks/>
          </p:cNvSpPr>
          <p:nvPr/>
        </p:nvSpPr>
        <p:spPr>
          <a:xfrm>
            <a:off x="301383" y="4925323"/>
            <a:ext cx="8435409" cy="1512887"/>
          </a:xfrm>
          <a:prstGeom prst="rect">
            <a:avLst/>
          </a:prstGeom>
        </p:spPr>
        <p:txBody>
          <a:bodyPr>
            <a:normAutofit/>
          </a:bodyPr>
          <a:lstStyle>
            <a:lvl1pPr marL="342900" marR="0" indent="-285750"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tx1"/>
                </a:solidFill>
                <a:latin typeface="+mn-lt"/>
                <a:ea typeface="+mn-ea"/>
                <a:cs typeface="Arial"/>
              </a:defRPr>
            </a:lvl1pPr>
            <a:lvl2pPr marL="628650" marR="0" indent="-22860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2">
                    <a:lumMod val="75000"/>
                  </a:schemeClr>
                </a:solidFill>
                <a:latin typeface="+mn-lt"/>
                <a:ea typeface="+mn-ea"/>
                <a:cs typeface="Arial"/>
              </a:defRPr>
            </a:lvl2pPr>
            <a:lvl3pPr marL="914400" indent="-171450"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2">
                    <a:lumMod val="75000"/>
                  </a:schemeClr>
                </a:solidFill>
                <a:latin typeface="+mn-lt"/>
                <a:ea typeface="+mn-ea"/>
                <a:cs typeface="Arial"/>
              </a:defRPr>
            </a:lvl3pPr>
            <a:lvl4pPr marL="1144588" indent="-173038"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2">
                    <a:lumMod val="75000"/>
                  </a:schemeClr>
                </a:solidFill>
                <a:latin typeface="+mn-lt"/>
                <a:ea typeface="+mn-ea"/>
                <a:cs typeface="Arial"/>
              </a:defRPr>
            </a:lvl4pPr>
            <a:lvl5pPr marL="1316038" marR="0" indent="-1714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2">
                    <a:lumMod val="75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sz="2000" dirty="0" smtClean="0"/>
              <a:t>Next-gen networks </a:t>
            </a:r>
            <a:r>
              <a:rPr lang="en-US" sz="2000" dirty="0" smtClean="0"/>
              <a:t>drive </a:t>
            </a:r>
            <a:r>
              <a:rPr lang="en-US" sz="2000" dirty="0" smtClean="0"/>
              <a:t>need for multi-layer representation, topology computation &amp; provisioning</a:t>
            </a:r>
          </a:p>
          <a:p>
            <a:pPr>
              <a:buFont typeface="Arial"/>
              <a:buChar char="•"/>
            </a:pPr>
            <a:r>
              <a:rPr lang="en-US" sz="2000" dirty="0" smtClean="0"/>
              <a:t>SDN approach facilitates orchestration across layers &amp; domains</a:t>
            </a:r>
          </a:p>
        </p:txBody>
      </p:sp>
      <p:sp>
        <p:nvSpPr>
          <p:cNvPr id="604" name="Freeform 603"/>
          <p:cNvSpPr/>
          <p:nvPr/>
        </p:nvSpPr>
        <p:spPr>
          <a:xfrm>
            <a:off x="201706" y="2655641"/>
            <a:ext cx="6629400" cy="1479177"/>
          </a:xfrm>
          <a:custGeom>
            <a:avLst/>
            <a:gdLst>
              <a:gd name="connsiteX0" fmla="*/ 0 w 6629400"/>
              <a:gd name="connsiteY0" fmla="*/ 0 h 1479177"/>
              <a:gd name="connsiteX1" fmla="*/ 1264023 w 6629400"/>
              <a:gd name="connsiteY1" fmla="*/ 40342 h 1479177"/>
              <a:gd name="connsiteX2" fmla="*/ 1909482 w 6629400"/>
              <a:gd name="connsiteY2" fmla="*/ 1479177 h 1479177"/>
              <a:gd name="connsiteX3" fmla="*/ 3186953 w 6629400"/>
              <a:gd name="connsiteY3" fmla="*/ 1358153 h 1479177"/>
              <a:gd name="connsiteX4" fmla="*/ 3617259 w 6629400"/>
              <a:gd name="connsiteY4" fmla="*/ 1317812 h 1479177"/>
              <a:gd name="connsiteX5" fmla="*/ 4424082 w 6629400"/>
              <a:gd name="connsiteY5" fmla="*/ 1331259 h 1479177"/>
              <a:gd name="connsiteX6" fmla="*/ 5419165 w 6629400"/>
              <a:gd name="connsiteY6" fmla="*/ 67236 h 1479177"/>
              <a:gd name="connsiteX7" fmla="*/ 6629400 w 6629400"/>
              <a:gd name="connsiteY7" fmla="*/ 67236 h 147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400" h="1479177">
                <a:moveTo>
                  <a:pt x="0" y="0"/>
                </a:moveTo>
                <a:lnTo>
                  <a:pt x="1264023" y="40342"/>
                </a:lnTo>
                <a:lnTo>
                  <a:pt x="1909482" y="1479177"/>
                </a:lnTo>
                <a:lnTo>
                  <a:pt x="3186953" y="1358153"/>
                </a:lnTo>
                <a:lnTo>
                  <a:pt x="3617259" y="1317812"/>
                </a:lnTo>
                <a:lnTo>
                  <a:pt x="4424082" y="1331259"/>
                </a:lnTo>
                <a:lnTo>
                  <a:pt x="5419165" y="67236"/>
                </a:lnTo>
                <a:lnTo>
                  <a:pt x="6629400" y="67236"/>
                </a:lnTo>
              </a:path>
            </a:pathLst>
          </a:custGeom>
          <a:noFill/>
          <a:ln w="57150">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Freeform 604"/>
          <p:cNvSpPr/>
          <p:nvPr/>
        </p:nvSpPr>
        <p:spPr>
          <a:xfrm>
            <a:off x="174812" y="2184994"/>
            <a:ext cx="6844553" cy="524436"/>
          </a:xfrm>
          <a:custGeom>
            <a:avLst/>
            <a:gdLst>
              <a:gd name="connsiteX0" fmla="*/ 0 w 6844553"/>
              <a:gd name="connsiteY0" fmla="*/ 67236 h 524436"/>
              <a:gd name="connsiteX1" fmla="*/ 1492623 w 6844553"/>
              <a:gd name="connsiteY1" fmla="*/ 121024 h 524436"/>
              <a:gd name="connsiteX2" fmla="*/ 2460812 w 6844553"/>
              <a:gd name="connsiteY2" fmla="*/ 0 h 524436"/>
              <a:gd name="connsiteX3" fmla="*/ 3133164 w 6844553"/>
              <a:gd name="connsiteY3" fmla="*/ 228600 h 524436"/>
              <a:gd name="connsiteX4" fmla="*/ 4491317 w 6844553"/>
              <a:gd name="connsiteY4" fmla="*/ 524436 h 524436"/>
              <a:gd name="connsiteX5" fmla="*/ 5419164 w 6844553"/>
              <a:gd name="connsiteY5" fmla="*/ 121024 h 524436"/>
              <a:gd name="connsiteX6" fmla="*/ 6844553 w 6844553"/>
              <a:gd name="connsiteY6" fmla="*/ 94130 h 52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4553" h="524436">
                <a:moveTo>
                  <a:pt x="0" y="67236"/>
                </a:moveTo>
                <a:lnTo>
                  <a:pt x="1492623" y="121024"/>
                </a:lnTo>
                <a:lnTo>
                  <a:pt x="2460812" y="0"/>
                </a:lnTo>
                <a:lnTo>
                  <a:pt x="3133164" y="228600"/>
                </a:lnTo>
                <a:lnTo>
                  <a:pt x="4491317" y="524436"/>
                </a:lnTo>
                <a:lnTo>
                  <a:pt x="5419164" y="121024"/>
                </a:lnTo>
                <a:lnTo>
                  <a:pt x="6844553" y="94130"/>
                </a:lnTo>
              </a:path>
            </a:pathLst>
          </a:custGeom>
          <a:noFill/>
          <a:ln w="5715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TextBox 609"/>
          <p:cNvSpPr txBox="1"/>
          <p:nvPr/>
        </p:nvSpPr>
        <p:spPr>
          <a:xfrm>
            <a:off x="1342856" y="1119799"/>
            <a:ext cx="4481570" cy="338554"/>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600" dirty="0" smtClean="0"/>
              <a:t>Orchestration Application/SDN Controller</a:t>
            </a:r>
            <a:endParaRPr lang="en-US" sz="1600" dirty="0"/>
          </a:p>
        </p:txBody>
      </p:sp>
      <p:sp>
        <p:nvSpPr>
          <p:cNvPr id="626" name="Freeform 625"/>
          <p:cNvSpPr/>
          <p:nvPr/>
        </p:nvSpPr>
        <p:spPr>
          <a:xfrm>
            <a:off x="215660" y="2242340"/>
            <a:ext cx="6556076" cy="457200"/>
          </a:xfrm>
          <a:custGeom>
            <a:avLst/>
            <a:gdLst>
              <a:gd name="connsiteX0" fmla="*/ 0 w 6556076"/>
              <a:gd name="connsiteY0" fmla="*/ 293299 h 457200"/>
              <a:gd name="connsiteX1" fmla="*/ 1526876 w 6556076"/>
              <a:gd name="connsiteY1" fmla="*/ 345057 h 457200"/>
              <a:gd name="connsiteX2" fmla="*/ 2122098 w 6556076"/>
              <a:gd name="connsiteY2" fmla="*/ 457200 h 457200"/>
              <a:gd name="connsiteX3" fmla="*/ 2993366 w 6556076"/>
              <a:gd name="connsiteY3" fmla="*/ 0 h 457200"/>
              <a:gd name="connsiteX4" fmla="*/ 4442604 w 6556076"/>
              <a:gd name="connsiteY4" fmla="*/ 345057 h 457200"/>
              <a:gd name="connsiteX5" fmla="*/ 5417389 w 6556076"/>
              <a:gd name="connsiteY5" fmla="*/ 379563 h 457200"/>
              <a:gd name="connsiteX6" fmla="*/ 6556076 w 6556076"/>
              <a:gd name="connsiteY6" fmla="*/ 37093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6076" h="457200">
                <a:moveTo>
                  <a:pt x="0" y="293299"/>
                </a:moveTo>
                <a:lnTo>
                  <a:pt x="1526876" y="345057"/>
                </a:lnTo>
                <a:lnTo>
                  <a:pt x="2122098" y="457200"/>
                </a:lnTo>
                <a:lnTo>
                  <a:pt x="2993366" y="0"/>
                </a:lnTo>
                <a:lnTo>
                  <a:pt x="4442604" y="345057"/>
                </a:lnTo>
                <a:lnTo>
                  <a:pt x="5417389" y="379563"/>
                </a:lnTo>
                <a:lnTo>
                  <a:pt x="6556076" y="370936"/>
                </a:lnTo>
              </a:path>
            </a:pathLst>
          </a:custGeom>
          <a:noFill/>
          <a:ln w="38100">
            <a:solidFill>
              <a:schemeClr val="accent6">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TextBox 626"/>
          <p:cNvSpPr txBox="1"/>
          <p:nvPr/>
        </p:nvSpPr>
        <p:spPr>
          <a:xfrm>
            <a:off x="572913" y="1941138"/>
            <a:ext cx="1018997" cy="307777"/>
          </a:xfrm>
          <a:prstGeom prst="rect">
            <a:avLst/>
          </a:prstGeom>
          <a:noFill/>
        </p:spPr>
        <p:txBody>
          <a:bodyPr wrap="none" rtlCol="0">
            <a:spAutoFit/>
          </a:bodyPr>
          <a:lstStyle/>
          <a:p>
            <a:r>
              <a:rPr lang="en-US" sz="1400" dirty="0" smtClean="0"/>
              <a:t>Local IP net</a:t>
            </a:r>
            <a:endParaRPr lang="en-US" sz="1400" dirty="0"/>
          </a:p>
        </p:txBody>
      </p:sp>
      <p:sp>
        <p:nvSpPr>
          <p:cNvPr id="628" name="TextBox 627"/>
          <p:cNvSpPr txBox="1"/>
          <p:nvPr/>
        </p:nvSpPr>
        <p:spPr>
          <a:xfrm>
            <a:off x="592262" y="2668601"/>
            <a:ext cx="929229" cy="307777"/>
          </a:xfrm>
          <a:prstGeom prst="rect">
            <a:avLst/>
          </a:prstGeom>
          <a:noFill/>
        </p:spPr>
        <p:txBody>
          <a:bodyPr wrap="none" rtlCol="0">
            <a:spAutoFit/>
          </a:bodyPr>
          <a:lstStyle/>
          <a:p>
            <a:r>
              <a:rPr lang="en-US" sz="1400" dirty="0" smtClean="0"/>
              <a:t>Local </a:t>
            </a:r>
            <a:r>
              <a:rPr lang="en-US" sz="1400" dirty="0" err="1" smtClean="0"/>
              <a:t>Enet</a:t>
            </a:r>
            <a:endParaRPr lang="en-US" sz="1400" dirty="0"/>
          </a:p>
        </p:txBody>
      </p:sp>
      <p:sp>
        <p:nvSpPr>
          <p:cNvPr id="629" name="Rounded Rectangle 628"/>
          <p:cNvSpPr/>
          <p:nvPr/>
        </p:nvSpPr>
        <p:spPr>
          <a:xfrm>
            <a:off x="312760" y="1979134"/>
            <a:ext cx="1505337" cy="468078"/>
          </a:xfrm>
          <a:prstGeom prst="roundRect">
            <a:avLst/>
          </a:prstGeom>
          <a:no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0" name="Rounded Rectangle 629"/>
          <p:cNvSpPr/>
          <p:nvPr/>
        </p:nvSpPr>
        <p:spPr>
          <a:xfrm>
            <a:off x="301384" y="2527326"/>
            <a:ext cx="1505337" cy="468078"/>
          </a:xfrm>
          <a:prstGeom prst="roundRect">
            <a:avLst/>
          </a:prstGeom>
          <a:no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 name="Group 4"/>
          <p:cNvGrpSpPr/>
          <p:nvPr/>
        </p:nvGrpSpPr>
        <p:grpSpPr>
          <a:xfrm>
            <a:off x="1172103" y="1452361"/>
            <a:ext cx="1736767" cy="369332"/>
            <a:chOff x="1172103" y="1452361"/>
            <a:chExt cx="1736767" cy="369332"/>
          </a:xfrm>
        </p:grpSpPr>
        <p:sp>
          <p:nvSpPr>
            <p:cNvPr id="2" name="Down Arrow 1"/>
            <p:cNvSpPr/>
            <p:nvPr/>
          </p:nvSpPr>
          <p:spPr>
            <a:xfrm rot="10800000">
              <a:off x="1172103" y="1479588"/>
              <a:ext cx="1736767" cy="342105"/>
            </a:xfrm>
            <a:prstGeom prst="downArrow">
              <a:avLst>
                <a:gd name="adj1" fmla="val 66200"/>
                <a:gd name="adj2" fmla="val 50000"/>
              </a:avLst>
            </a:prstGeom>
            <a:solidFill>
              <a:schemeClr val="accent6">
                <a:lumMod val="40000"/>
                <a:lumOff val="60000"/>
              </a:schemeClr>
            </a:solidFill>
            <a:ln>
              <a:solidFill>
                <a:schemeClr val="tx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4" name="TextBox 3"/>
            <p:cNvSpPr txBox="1"/>
            <p:nvPr/>
          </p:nvSpPr>
          <p:spPr>
            <a:xfrm>
              <a:off x="1574694" y="1452361"/>
              <a:ext cx="1025794" cy="369332"/>
            </a:xfrm>
            <a:prstGeom prst="rect">
              <a:avLst/>
            </a:prstGeom>
            <a:noFill/>
          </p:spPr>
          <p:txBody>
            <a:bodyPr wrap="none" rtlCol="0">
              <a:spAutoFit/>
            </a:bodyPr>
            <a:lstStyle/>
            <a:p>
              <a:r>
                <a:rPr lang="en-US" dirty="0" smtClean="0">
                  <a:solidFill>
                    <a:schemeClr val="bg1"/>
                  </a:solidFill>
                </a:rPr>
                <a:t>Analytics</a:t>
              </a:r>
              <a:endParaRPr lang="en-US" dirty="0">
                <a:solidFill>
                  <a:schemeClr val="bg1"/>
                </a:solidFill>
              </a:endParaRPr>
            </a:p>
          </p:txBody>
        </p:sp>
      </p:grpSp>
      <p:grpSp>
        <p:nvGrpSpPr>
          <p:cNvPr id="6" name="Group 5"/>
          <p:cNvGrpSpPr/>
          <p:nvPr/>
        </p:nvGrpSpPr>
        <p:grpSpPr>
          <a:xfrm>
            <a:off x="3834618" y="1417327"/>
            <a:ext cx="2200418" cy="383128"/>
            <a:chOff x="3834618" y="1417327"/>
            <a:chExt cx="2200418" cy="383128"/>
          </a:xfrm>
        </p:grpSpPr>
        <p:sp>
          <p:nvSpPr>
            <p:cNvPr id="417" name="Down Arrow 416"/>
            <p:cNvSpPr/>
            <p:nvPr/>
          </p:nvSpPr>
          <p:spPr>
            <a:xfrm rot="10800000" flipV="1">
              <a:off x="3834618" y="1493656"/>
              <a:ext cx="2200418" cy="306799"/>
            </a:xfrm>
            <a:prstGeom prst="downArrow">
              <a:avLst>
                <a:gd name="adj1" fmla="val 64065"/>
                <a:gd name="adj2" fmla="val 50000"/>
              </a:avLst>
            </a:prstGeom>
            <a:solidFill>
              <a:srgbClr val="00B0F0"/>
            </a:solidFill>
            <a:ln>
              <a:solidFill>
                <a:schemeClr val="tx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1" name="TextBox 610"/>
            <p:cNvSpPr txBox="1"/>
            <p:nvPr/>
          </p:nvSpPr>
          <p:spPr>
            <a:xfrm>
              <a:off x="4289903" y="1417327"/>
              <a:ext cx="1357744" cy="369332"/>
            </a:xfrm>
            <a:prstGeom prst="rect">
              <a:avLst/>
            </a:prstGeom>
            <a:noFill/>
          </p:spPr>
          <p:txBody>
            <a:bodyPr wrap="none" rtlCol="0">
              <a:spAutoFit/>
            </a:bodyPr>
            <a:lstStyle/>
            <a:p>
              <a:r>
                <a:rPr lang="en-US" b="1" dirty="0" smtClean="0">
                  <a:solidFill>
                    <a:schemeClr val="bg1"/>
                  </a:solidFill>
                </a:rPr>
                <a:t>Provisioning</a:t>
              </a:r>
              <a:endParaRPr lang="en-US" b="1" dirty="0">
                <a:solidFill>
                  <a:schemeClr val="bg1"/>
                </a:solidFill>
              </a:endParaRPr>
            </a:p>
          </p:txBody>
        </p:sp>
      </p:grpSp>
    </p:spTree>
    <p:extLst>
      <p:ext uri="{BB962C8B-B14F-4D97-AF65-F5344CB8AC3E}">
        <p14:creationId xmlns:p14="http://schemas.microsoft.com/office/powerpoint/2010/main" val="162779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wipe(up)">
                                      <p:cBhvr>
                                        <p:cTn id="7" dur="500"/>
                                        <p:tgtEl>
                                          <p:spTgt spid="46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03"/>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610"/>
                                        </p:tgtEl>
                                        <p:attrNameLst>
                                          <p:attrName>style.visibility</p:attrName>
                                        </p:attrNameLst>
                                      </p:cBhvr>
                                      <p:to>
                                        <p:strVal val="visible"/>
                                      </p:to>
                                    </p:set>
                                    <p:animEffect transition="in" filter="fade">
                                      <p:cBhvr>
                                        <p:cTn id="15" dur="500"/>
                                        <p:tgtEl>
                                          <p:spTgt spid="6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05"/>
                                        </p:tgtEl>
                                        <p:attrNameLst>
                                          <p:attrName>style.visibility</p:attrName>
                                        </p:attrNameLst>
                                      </p:cBhvr>
                                      <p:to>
                                        <p:strVal val="visible"/>
                                      </p:to>
                                    </p:set>
                                    <p:animEffect transition="in" filter="wipe(left)">
                                      <p:cBhvr>
                                        <p:cTn id="29" dur="500"/>
                                        <p:tgtEl>
                                          <p:spTgt spid="60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26"/>
                                        </p:tgtEl>
                                        <p:attrNameLst>
                                          <p:attrName>style.visibility</p:attrName>
                                        </p:attrNameLst>
                                      </p:cBhvr>
                                      <p:to>
                                        <p:strVal val="visible"/>
                                      </p:to>
                                    </p:set>
                                    <p:animEffect transition="in" filter="wipe(left)">
                                      <p:cBhvr>
                                        <p:cTn id="34" dur="500"/>
                                        <p:tgtEl>
                                          <p:spTgt spid="6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04"/>
                                        </p:tgtEl>
                                        <p:attrNameLst>
                                          <p:attrName>style.visibility</p:attrName>
                                        </p:attrNameLst>
                                      </p:cBhvr>
                                      <p:to>
                                        <p:strVal val="visible"/>
                                      </p:to>
                                    </p:set>
                                    <p:animEffect transition="in" filter="wipe(left)">
                                      <p:cBhvr>
                                        <p:cTn id="39" dur="500"/>
                                        <p:tgtEl>
                                          <p:spTgt spid="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 grpId="0"/>
      <p:bldP spid="604" grpId="0" animBg="1"/>
      <p:bldP spid="605" grpId="0" animBg="1"/>
      <p:bldP spid="610" grpId="0" animBg="1"/>
      <p:bldP spid="6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Architectural Approach:</a:t>
            </a:r>
            <a:r>
              <a:rPr lang="en-US" dirty="0"/>
              <a:t/>
            </a:r>
            <a:br>
              <a:rPr lang="en-US" dirty="0"/>
            </a:br>
            <a:r>
              <a:rPr lang="en-US" dirty="0" smtClean="0"/>
              <a:t>Abstract and Simplify</a:t>
            </a:r>
            <a:endParaRPr lang="en-US" dirty="0"/>
          </a:p>
        </p:txBody>
      </p:sp>
      <p:sp>
        <p:nvSpPr>
          <p:cNvPr id="8" name="Content Placeholder 7"/>
          <p:cNvSpPr>
            <a:spLocks noGrp="1"/>
          </p:cNvSpPr>
          <p:nvPr>
            <p:ph idx="1"/>
          </p:nvPr>
        </p:nvSpPr>
        <p:spPr>
          <a:xfrm>
            <a:off x="457200" y="1600200"/>
            <a:ext cx="8229600" cy="5073997"/>
          </a:xfrm>
        </p:spPr>
        <p:txBody>
          <a:bodyPr/>
          <a:lstStyle/>
          <a:p>
            <a:pPr marL="342900" lvl="1" indent="-342900">
              <a:buFont typeface="Arial" pitchFamily="34" charset="0"/>
              <a:buChar char="•"/>
            </a:pPr>
            <a:r>
              <a:rPr lang="en-US" dirty="0"/>
              <a:t>Abstract the interface between packet-optical </a:t>
            </a:r>
            <a:r>
              <a:rPr lang="en-US" dirty="0" smtClean="0"/>
              <a:t>layers</a:t>
            </a:r>
          </a:p>
          <a:p>
            <a:endParaRPr lang="en-US" sz="2800" dirty="0" smtClean="0"/>
          </a:p>
          <a:p>
            <a:r>
              <a:rPr lang="en-US" sz="2800" dirty="0" smtClean="0"/>
              <a:t>Open Transport Switch (OTS</a:t>
            </a:r>
            <a:r>
              <a:rPr lang="en-US" sz="2800" dirty="0" smtClean="0"/>
              <a:t>) abstraction</a:t>
            </a:r>
            <a:endParaRPr lang="en-US" sz="2800" dirty="0" smtClean="0"/>
          </a:p>
          <a:p>
            <a:pPr lvl="1"/>
            <a:r>
              <a:rPr lang="en-US" dirty="0" err="1" smtClean="0"/>
              <a:t>OpenFlow</a:t>
            </a:r>
            <a:r>
              <a:rPr lang="en-US" dirty="0" smtClean="0"/>
              <a:t> </a:t>
            </a:r>
            <a:r>
              <a:rPr lang="en-US" dirty="0" smtClean="0"/>
              <a:t>controllable, </a:t>
            </a:r>
            <a:r>
              <a:rPr lang="en-US" dirty="0" smtClean="0"/>
              <a:t>lightweight virtual switch representation of a Transport Network Element</a:t>
            </a:r>
          </a:p>
          <a:p>
            <a:pPr lvl="1"/>
            <a:r>
              <a:rPr lang="en-US" dirty="0" smtClean="0"/>
              <a:t>Capabilities exposed by OTS depends on the optical network element</a:t>
            </a:r>
          </a:p>
          <a:p>
            <a:pPr lvl="1"/>
            <a:r>
              <a:rPr lang="en-US" dirty="0" smtClean="0"/>
              <a:t>Provides all the </a:t>
            </a:r>
            <a:r>
              <a:rPr lang="en-US" dirty="0" smtClean="0"/>
              <a:t>interfaces needed </a:t>
            </a:r>
            <a:r>
              <a:rPr lang="en-US" dirty="0" smtClean="0"/>
              <a:t>to provision, control and monitor</a:t>
            </a:r>
            <a:endParaRPr lang="en-US" dirty="0"/>
          </a:p>
        </p:txBody>
      </p:sp>
    </p:spTree>
    <p:extLst>
      <p:ext uri="{BB962C8B-B14F-4D97-AF65-F5344CB8AC3E}">
        <p14:creationId xmlns:p14="http://schemas.microsoft.com/office/powerpoint/2010/main" val="24266404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OTS building blocks: a high-level view</a:t>
            </a:r>
            <a:endParaRPr lang="en-US" dirty="0"/>
          </a:p>
        </p:txBody>
      </p:sp>
      <p:sp>
        <p:nvSpPr>
          <p:cNvPr id="4" name="Rectangle 3"/>
          <p:cNvSpPr/>
          <p:nvPr/>
        </p:nvSpPr>
        <p:spPr>
          <a:xfrm>
            <a:off x="1365453" y="2883558"/>
            <a:ext cx="6254348" cy="2845365"/>
          </a:xfrm>
          <a:prstGeom prst="rect">
            <a:avLst/>
          </a:prstGeom>
          <a:noFill/>
          <a:ln w="38100"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584313" y="4248953"/>
            <a:ext cx="5749029" cy="126495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661082" y="3317815"/>
            <a:ext cx="1604546" cy="59620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OTS-</a:t>
            </a:r>
            <a:r>
              <a:rPr lang="en-US" dirty="0" err="1" smtClean="0"/>
              <a:t>Mgmnt</a:t>
            </a:r>
            <a:r>
              <a:rPr lang="en-US" dirty="0" smtClean="0"/>
              <a:t>.*</a:t>
            </a:r>
          </a:p>
        </p:txBody>
      </p:sp>
      <p:sp>
        <p:nvSpPr>
          <p:cNvPr id="9" name="Rectangle 8"/>
          <p:cNvSpPr/>
          <p:nvPr/>
        </p:nvSpPr>
        <p:spPr>
          <a:xfrm>
            <a:off x="3618550" y="3303865"/>
            <a:ext cx="1604546" cy="59620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OTS-Control/</a:t>
            </a:r>
            <a:br>
              <a:rPr lang="en-US" dirty="0" smtClean="0"/>
            </a:br>
            <a:r>
              <a:rPr lang="en-US" dirty="0" smtClean="0"/>
              <a:t>Discovery</a:t>
            </a:r>
            <a:endParaRPr lang="en-US" dirty="0"/>
          </a:p>
        </p:txBody>
      </p:sp>
      <p:sp>
        <p:nvSpPr>
          <p:cNvPr id="10" name="Rectangle 9"/>
          <p:cNvSpPr/>
          <p:nvPr/>
        </p:nvSpPr>
        <p:spPr>
          <a:xfrm>
            <a:off x="5576018" y="3303865"/>
            <a:ext cx="1604546" cy="59620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OTS-Data Plane</a:t>
            </a:r>
            <a:endParaRPr lang="en-US" dirty="0"/>
          </a:p>
        </p:txBody>
      </p:sp>
      <p:sp>
        <p:nvSpPr>
          <p:cNvPr id="11" name="Rectangle 10"/>
          <p:cNvSpPr/>
          <p:nvPr/>
        </p:nvSpPr>
        <p:spPr>
          <a:xfrm>
            <a:off x="1584314" y="3155124"/>
            <a:ext cx="5749028" cy="941057"/>
          </a:xfrm>
          <a:prstGeom prst="rect">
            <a:avLst/>
          </a:prstGeom>
          <a:noFill/>
          <a:ln w="19050" cmpd="sng">
            <a:solidFill>
              <a:srgbClr val="66006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6211338" y="3861979"/>
            <a:ext cx="1219980" cy="276999"/>
          </a:xfrm>
          <a:prstGeom prst="rect">
            <a:avLst/>
          </a:prstGeom>
          <a:noFill/>
        </p:spPr>
        <p:txBody>
          <a:bodyPr wrap="none" rtlCol="0">
            <a:spAutoFit/>
          </a:bodyPr>
          <a:lstStyle/>
          <a:p>
            <a:pPr algn="ctr"/>
            <a:r>
              <a:rPr lang="en-US" sz="1200" i="1" dirty="0" smtClean="0"/>
              <a:t>OTS Abstractio</a:t>
            </a:r>
            <a:r>
              <a:rPr lang="en-US" sz="1200" i="1" dirty="0"/>
              <a:t>n</a:t>
            </a:r>
          </a:p>
        </p:txBody>
      </p:sp>
      <p:sp>
        <p:nvSpPr>
          <p:cNvPr id="13" name="Rectangle 12"/>
          <p:cNvSpPr/>
          <p:nvPr/>
        </p:nvSpPr>
        <p:spPr>
          <a:xfrm>
            <a:off x="3154098" y="4386844"/>
            <a:ext cx="2673993" cy="4445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Optical Control Plane</a:t>
            </a:r>
          </a:p>
        </p:txBody>
      </p:sp>
      <p:sp>
        <p:nvSpPr>
          <p:cNvPr id="15" name="Rectangle 14"/>
          <p:cNvSpPr/>
          <p:nvPr/>
        </p:nvSpPr>
        <p:spPr>
          <a:xfrm>
            <a:off x="3154098" y="4978450"/>
            <a:ext cx="2673993" cy="4445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Transport Plane</a:t>
            </a:r>
          </a:p>
        </p:txBody>
      </p:sp>
      <p:sp>
        <p:nvSpPr>
          <p:cNvPr id="16" name="TextBox 15"/>
          <p:cNvSpPr txBox="1"/>
          <p:nvPr/>
        </p:nvSpPr>
        <p:spPr>
          <a:xfrm>
            <a:off x="6119335" y="5052242"/>
            <a:ext cx="1263562" cy="461665"/>
          </a:xfrm>
          <a:prstGeom prst="rect">
            <a:avLst/>
          </a:prstGeom>
          <a:noFill/>
        </p:spPr>
        <p:txBody>
          <a:bodyPr wrap="none" rtlCol="0">
            <a:spAutoFit/>
          </a:bodyPr>
          <a:lstStyle/>
          <a:p>
            <a:pPr algn="ctr"/>
            <a:r>
              <a:rPr lang="en-US" sz="1200" i="1" dirty="0" smtClean="0"/>
              <a:t>Transport switch</a:t>
            </a:r>
          </a:p>
          <a:p>
            <a:pPr algn="ctr"/>
            <a:r>
              <a:rPr lang="en-US" sz="1200" i="1" dirty="0" smtClean="0"/>
              <a:t>hardware</a:t>
            </a:r>
            <a:endParaRPr lang="en-US" sz="1200" i="1" dirty="0"/>
          </a:p>
        </p:txBody>
      </p:sp>
      <p:cxnSp>
        <p:nvCxnSpPr>
          <p:cNvPr id="18" name="Straight Arrow Connector 17"/>
          <p:cNvCxnSpPr/>
          <p:nvPr/>
        </p:nvCxnSpPr>
        <p:spPr>
          <a:xfrm>
            <a:off x="4554693" y="5423000"/>
            <a:ext cx="0" cy="9933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421010" y="5771516"/>
            <a:ext cx="274434" cy="369332"/>
          </a:xfrm>
          <a:prstGeom prst="rect">
            <a:avLst/>
          </a:prstGeom>
          <a:noFill/>
        </p:spPr>
        <p:txBody>
          <a:bodyPr wrap="none" rtlCol="0">
            <a:spAutoFit/>
          </a:bodyPr>
          <a:lstStyle/>
          <a:p>
            <a:r>
              <a:rPr lang="en-US" dirty="0" smtClean="0">
                <a:solidFill>
                  <a:srgbClr val="4F81BD"/>
                </a:solidFill>
              </a:rPr>
              <a:t>/</a:t>
            </a:r>
            <a:endParaRPr lang="en-US" dirty="0">
              <a:solidFill>
                <a:srgbClr val="4F81BD"/>
              </a:solidFill>
            </a:endParaRPr>
          </a:p>
        </p:txBody>
      </p:sp>
      <p:sp>
        <p:nvSpPr>
          <p:cNvPr id="22" name="TextBox 21"/>
          <p:cNvSpPr txBox="1"/>
          <p:nvPr/>
        </p:nvSpPr>
        <p:spPr>
          <a:xfrm>
            <a:off x="4695444" y="6140848"/>
            <a:ext cx="2121093" cy="369332"/>
          </a:xfrm>
          <a:prstGeom prst="rect">
            <a:avLst/>
          </a:prstGeom>
          <a:noFill/>
        </p:spPr>
        <p:txBody>
          <a:bodyPr wrap="none" rtlCol="0">
            <a:spAutoFit/>
          </a:bodyPr>
          <a:lstStyle/>
          <a:p>
            <a:r>
              <a:rPr lang="en-US" dirty="0" smtClean="0"/>
              <a:t>N physical interfaces</a:t>
            </a:r>
          </a:p>
        </p:txBody>
      </p:sp>
      <p:cxnSp>
        <p:nvCxnSpPr>
          <p:cNvPr id="23" name="Straight Arrow Connector 22"/>
          <p:cNvCxnSpPr>
            <a:stCxn id="6" idx="0"/>
          </p:cNvCxnSpPr>
          <p:nvPr/>
        </p:nvCxnSpPr>
        <p:spPr>
          <a:xfrm flipV="1">
            <a:off x="2463355" y="2262925"/>
            <a:ext cx="0" cy="10548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9" idx="0"/>
          </p:cNvCxnSpPr>
          <p:nvPr/>
        </p:nvCxnSpPr>
        <p:spPr>
          <a:xfrm flipV="1">
            <a:off x="4420823" y="2262925"/>
            <a:ext cx="187" cy="10409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0" idx="0"/>
          </p:cNvCxnSpPr>
          <p:nvPr/>
        </p:nvCxnSpPr>
        <p:spPr>
          <a:xfrm flipV="1">
            <a:off x="6378291" y="2262925"/>
            <a:ext cx="0" cy="104094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837401" y="1715225"/>
            <a:ext cx="1875533" cy="738664"/>
          </a:xfrm>
          <a:prstGeom prst="rect">
            <a:avLst/>
          </a:prstGeom>
          <a:noFill/>
        </p:spPr>
        <p:txBody>
          <a:bodyPr wrap="none" rtlCol="0">
            <a:spAutoFit/>
          </a:bodyPr>
          <a:lstStyle/>
          <a:p>
            <a:r>
              <a:rPr lang="en-US" sz="1400" dirty="0" smtClean="0">
                <a:solidFill>
                  <a:srgbClr val="FF6600"/>
                </a:solidFill>
              </a:rPr>
              <a:t>Resource configuration</a:t>
            </a:r>
          </a:p>
          <a:p>
            <a:r>
              <a:rPr lang="en-US" sz="1400" dirty="0" err="1" smtClean="0">
                <a:solidFill>
                  <a:srgbClr val="FF6600"/>
                </a:solidFill>
              </a:rPr>
              <a:t>Perf</a:t>
            </a:r>
            <a:r>
              <a:rPr lang="en-US" sz="1400" dirty="0" smtClean="0">
                <a:solidFill>
                  <a:srgbClr val="FF6600"/>
                </a:solidFill>
              </a:rPr>
              <a:t>. Monitoring</a:t>
            </a:r>
          </a:p>
          <a:p>
            <a:r>
              <a:rPr lang="en-US" sz="1400" dirty="0" smtClean="0">
                <a:solidFill>
                  <a:srgbClr val="FF6600"/>
                </a:solidFill>
              </a:rPr>
              <a:t>OTS configuration</a:t>
            </a:r>
            <a:endParaRPr lang="en-US" sz="1400" dirty="0">
              <a:solidFill>
                <a:srgbClr val="FF6600"/>
              </a:solidFill>
            </a:endParaRPr>
          </a:p>
        </p:txBody>
      </p:sp>
      <p:sp>
        <p:nvSpPr>
          <p:cNvPr id="33" name="TextBox 32"/>
          <p:cNvSpPr txBox="1"/>
          <p:nvPr/>
        </p:nvSpPr>
        <p:spPr>
          <a:xfrm>
            <a:off x="3189805" y="1715225"/>
            <a:ext cx="1197977" cy="738664"/>
          </a:xfrm>
          <a:prstGeom prst="rect">
            <a:avLst/>
          </a:prstGeom>
          <a:noFill/>
        </p:spPr>
        <p:txBody>
          <a:bodyPr wrap="none" rtlCol="0">
            <a:spAutoFit/>
          </a:bodyPr>
          <a:lstStyle/>
          <a:p>
            <a:r>
              <a:rPr lang="en-US" sz="1400" dirty="0" smtClean="0">
                <a:solidFill>
                  <a:srgbClr val="FF6600"/>
                </a:solidFill>
              </a:rPr>
              <a:t>Topology</a:t>
            </a:r>
          </a:p>
          <a:p>
            <a:r>
              <a:rPr lang="en-US" sz="1400" dirty="0" smtClean="0">
                <a:solidFill>
                  <a:srgbClr val="FF6600"/>
                </a:solidFill>
              </a:rPr>
              <a:t>Links</a:t>
            </a:r>
          </a:p>
          <a:p>
            <a:r>
              <a:rPr lang="en-US" sz="1400" dirty="0" smtClean="0">
                <a:solidFill>
                  <a:srgbClr val="FF6600"/>
                </a:solidFill>
              </a:rPr>
              <a:t>State changes</a:t>
            </a:r>
            <a:endParaRPr lang="en-US" sz="1400" dirty="0">
              <a:solidFill>
                <a:srgbClr val="FF6600"/>
              </a:solidFill>
            </a:endParaRPr>
          </a:p>
        </p:txBody>
      </p:sp>
      <p:sp>
        <p:nvSpPr>
          <p:cNvPr id="34" name="TextBox 33"/>
          <p:cNvSpPr txBox="1"/>
          <p:nvPr/>
        </p:nvSpPr>
        <p:spPr>
          <a:xfrm>
            <a:off x="4751081" y="1822389"/>
            <a:ext cx="1721507" cy="523220"/>
          </a:xfrm>
          <a:prstGeom prst="rect">
            <a:avLst/>
          </a:prstGeom>
          <a:noFill/>
        </p:spPr>
        <p:txBody>
          <a:bodyPr wrap="none" rtlCol="0">
            <a:spAutoFit/>
          </a:bodyPr>
          <a:lstStyle/>
          <a:p>
            <a:r>
              <a:rPr lang="en-US" sz="1400" dirty="0" smtClean="0"/>
              <a:t>Match-Action for</a:t>
            </a:r>
          </a:p>
          <a:p>
            <a:r>
              <a:rPr lang="en-US" sz="1400" dirty="0" smtClean="0"/>
              <a:t>Creating connections</a:t>
            </a:r>
          </a:p>
        </p:txBody>
      </p:sp>
      <p:sp>
        <p:nvSpPr>
          <p:cNvPr id="39" name="TextBox 38"/>
          <p:cNvSpPr txBox="1"/>
          <p:nvPr/>
        </p:nvSpPr>
        <p:spPr>
          <a:xfrm>
            <a:off x="6378291" y="2084557"/>
            <a:ext cx="1069279" cy="369332"/>
          </a:xfrm>
          <a:prstGeom prst="rect">
            <a:avLst/>
          </a:prstGeom>
          <a:noFill/>
        </p:spPr>
        <p:txBody>
          <a:bodyPr wrap="none" rtlCol="0">
            <a:spAutoFit/>
          </a:bodyPr>
          <a:lstStyle/>
          <a:p>
            <a:r>
              <a:rPr lang="en-US" dirty="0" err="1" smtClean="0">
                <a:solidFill>
                  <a:srgbClr val="FF6600"/>
                </a:solidFill>
              </a:rPr>
              <a:t>OF</a:t>
            </a:r>
            <a:r>
              <a:rPr lang="en-US" sz="1100" i="1" dirty="0" err="1" smtClean="0">
                <a:solidFill>
                  <a:srgbClr val="FF6600"/>
                </a:solidFill>
              </a:rPr>
              <a:t>wire</a:t>
            </a:r>
            <a:r>
              <a:rPr lang="en-US" sz="1100" i="1" dirty="0" smtClean="0">
                <a:solidFill>
                  <a:srgbClr val="FF6600"/>
                </a:solidFill>
              </a:rPr>
              <a:t> </a:t>
            </a:r>
            <a:r>
              <a:rPr lang="en-US" dirty="0" smtClean="0">
                <a:solidFill>
                  <a:srgbClr val="FF6600"/>
                </a:solidFill>
              </a:rPr>
              <a:t>++*</a:t>
            </a:r>
            <a:endParaRPr lang="en-US" dirty="0">
              <a:solidFill>
                <a:srgbClr val="FF6600"/>
              </a:solidFill>
            </a:endParaRPr>
          </a:p>
        </p:txBody>
      </p:sp>
      <p:sp>
        <p:nvSpPr>
          <p:cNvPr id="40" name="TextBox 39"/>
          <p:cNvSpPr txBox="1"/>
          <p:nvPr/>
        </p:nvSpPr>
        <p:spPr>
          <a:xfrm>
            <a:off x="94539" y="6508190"/>
            <a:ext cx="4984207" cy="276999"/>
          </a:xfrm>
          <a:prstGeom prst="rect">
            <a:avLst/>
          </a:prstGeom>
          <a:noFill/>
        </p:spPr>
        <p:txBody>
          <a:bodyPr wrap="none" rtlCol="0">
            <a:spAutoFit/>
          </a:bodyPr>
          <a:lstStyle/>
          <a:p>
            <a:r>
              <a:rPr lang="en-US" sz="1200" dirty="0" smtClean="0">
                <a:solidFill>
                  <a:srgbClr val="FF6600"/>
                </a:solidFill>
              </a:rPr>
              <a:t>* Recent architectural discussions have decided to not change </a:t>
            </a:r>
            <a:r>
              <a:rPr lang="en-US" sz="1200" dirty="0" err="1" smtClean="0">
                <a:solidFill>
                  <a:srgbClr val="FF6600"/>
                </a:solidFill>
              </a:rPr>
              <a:t>OFw</a:t>
            </a:r>
            <a:r>
              <a:rPr lang="en-US" sz="1200" dirty="0" smtClean="0">
                <a:solidFill>
                  <a:srgbClr val="FF6600"/>
                </a:solidFill>
              </a:rPr>
              <a:t> protocol. </a:t>
            </a:r>
            <a:endParaRPr lang="en-US" sz="1200" dirty="0">
              <a:solidFill>
                <a:srgbClr val="FF6600"/>
              </a:solidFill>
            </a:endParaRPr>
          </a:p>
        </p:txBody>
      </p:sp>
    </p:spTree>
    <p:extLst>
      <p:ext uri="{BB962C8B-B14F-4D97-AF65-F5344CB8AC3E}">
        <p14:creationId xmlns:p14="http://schemas.microsoft.com/office/powerpoint/2010/main" val="39603500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OTS Building Blocks (contd.)</a:t>
            </a:r>
            <a:endParaRPr lang="en-US" dirty="0"/>
          </a:p>
        </p:txBody>
      </p:sp>
      <p:sp>
        <p:nvSpPr>
          <p:cNvPr id="4" name="Rectangle 3"/>
          <p:cNvSpPr/>
          <p:nvPr/>
        </p:nvSpPr>
        <p:spPr>
          <a:xfrm>
            <a:off x="508860" y="1470431"/>
            <a:ext cx="5633688" cy="2028722"/>
          </a:xfrm>
          <a:prstGeom prst="rect">
            <a:avLst/>
          </a:prstGeom>
          <a:noFill/>
          <a:ln w="38100"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04867" y="2463445"/>
            <a:ext cx="5050042" cy="82069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506054" y="2505707"/>
            <a:ext cx="3448386" cy="707886"/>
          </a:xfrm>
          <a:prstGeom prst="rect">
            <a:avLst/>
          </a:prstGeom>
          <a:noFill/>
        </p:spPr>
        <p:txBody>
          <a:bodyPr wrap="square" rtlCol="0">
            <a:spAutoFit/>
          </a:bodyPr>
          <a:lstStyle/>
          <a:p>
            <a:pPr algn="ctr"/>
            <a:r>
              <a:rPr lang="en-US" sz="2000" i="1" dirty="0" smtClean="0"/>
              <a:t>Transport switch</a:t>
            </a:r>
          </a:p>
          <a:p>
            <a:pPr algn="ctr"/>
            <a:r>
              <a:rPr lang="en-US" sz="2000" i="1" dirty="0" smtClean="0"/>
              <a:t>hardware</a:t>
            </a:r>
            <a:endParaRPr lang="en-US" sz="2000" i="1" dirty="0"/>
          </a:p>
        </p:txBody>
      </p:sp>
      <p:sp>
        <p:nvSpPr>
          <p:cNvPr id="12" name="Rectangle 11"/>
          <p:cNvSpPr/>
          <p:nvPr/>
        </p:nvSpPr>
        <p:spPr>
          <a:xfrm>
            <a:off x="780138" y="1673052"/>
            <a:ext cx="2387537" cy="625966"/>
          </a:xfrm>
          <a:prstGeom prst="rect">
            <a:avLst/>
          </a:prstGeom>
          <a:noFill/>
          <a:ln w="19050" cmpd="sng">
            <a:solidFill>
              <a:srgbClr val="66006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OTS instance (1)</a:t>
            </a:r>
            <a:endParaRPr lang="en-US" dirty="0"/>
          </a:p>
        </p:txBody>
      </p:sp>
      <p:sp>
        <p:nvSpPr>
          <p:cNvPr id="13" name="Rectangle 12"/>
          <p:cNvSpPr/>
          <p:nvPr/>
        </p:nvSpPr>
        <p:spPr>
          <a:xfrm>
            <a:off x="3467372" y="1665619"/>
            <a:ext cx="2387537" cy="625966"/>
          </a:xfrm>
          <a:prstGeom prst="rect">
            <a:avLst/>
          </a:prstGeom>
          <a:noFill/>
          <a:ln w="19050" cmpd="sng">
            <a:solidFill>
              <a:srgbClr val="66006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OTS instance (n)</a:t>
            </a:r>
            <a:endParaRPr lang="en-US" dirty="0"/>
          </a:p>
        </p:txBody>
      </p:sp>
      <p:sp>
        <p:nvSpPr>
          <p:cNvPr id="14" name="TextBox 13"/>
          <p:cNvSpPr txBox="1"/>
          <p:nvPr/>
        </p:nvSpPr>
        <p:spPr>
          <a:xfrm>
            <a:off x="6483515" y="2140279"/>
            <a:ext cx="1789009" cy="646331"/>
          </a:xfrm>
          <a:prstGeom prst="rect">
            <a:avLst/>
          </a:prstGeom>
          <a:noFill/>
        </p:spPr>
        <p:txBody>
          <a:bodyPr wrap="none" rtlCol="0">
            <a:spAutoFit/>
          </a:bodyPr>
          <a:lstStyle/>
          <a:p>
            <a:r>
              <a:rPr lang="en-US" i="1" dirty="0" smtClean="0"/>
              <a:t>Slice a </a:t>
            </a:r>
            <a:r>
              <a:rPr lang="en-US" i="1" dirty="0" smtClean="0"/>
              <a:t>hardware</a:t>
            </a:r>
          </a:p>
          <a:p>
            <a:r>
              <a:rPr lang="en-US" i="1" dirty="0" smtClean="0"/>
              <a:t>device</a:t>
            </a:r>
            <a:endParaRPr lang="en-US" i="1" dirty="0"/>
          </a:p>
        </p:txBody>
      </p:sp>
      <p:sp>
        <p:nvSpPr>
          <p:cNvPr id="99" name="Cloud 98"/>
          <p:cNvSpPr/>
          <p:nvPr/>
        </p:nvSpPr>
        <p:spPr>
          <a:xfrm rot="540852">
            <a:off x="1225298" y="5248205"/>
            <a:ext cx="1664046" cy="1066640"/>
          </a:xfrm>
          <a:prstGeom prst="cloud">
            <a:avLst/>
          </a:prstGeom>
          <a:solidFill>
            <a:srgbClr val="71B6F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0" name="Cloud 99"/>
          <p:cNvSpPr/>
          <p:nvPr/>
        </p:nvSpPr>
        <p:spPr>
          <a:xfrm>
            <a:off x="2903770" y="5153281"/>
            <a:ext cx="1664046" cy="1066640"/>
          </a:xfrm>
          <a:prstGeom prst="cloud">
            <a:avLst/>
          </a:prstGeom>
          <a:solidFill>
            <a:srgbClr val="71B6F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101" name="Group 100"/>
          <p:cNvGrpSpPr/>
          <p:nvPr/>
        </p:nvGrpSpPr>
        <p:grpSpPr>
          <a:xfrm>
            <a:off x="1642803" y="5341189"/>
            <a:ext cx="2328970" cy="619171"/>
            <a:chOff x="2259084" y="4063605"/>
            <a:chExt cx="5195887" cy="969264"/>
          </a:xfrm>
        </p:grpSpPr>
        <p:sp>
          <p:nvSpPr>
            <p:cNvPr id="102" name="Line 152"/>
            <p:cNvSpPr>
              <a:spLocks noChangeShapeType="1"/>
            </p:cNvSpPr>
            <p:nvPr/>
          </p:nvSpPr>
          <p:spPr bwMode="auto">
            <a:xfrm flipH="1">
              <a:off x="2538035" y="4321785"/>
              <a:ext cx="1502500" cy="711084"/>
            </a:xfrm>
            <a:prstGeom prst="line">
              <a:avLst/>
            </a:prstGeom>
            <a:noFill/>
            <a:ln w="57150">
              <a:solidFill>
                <a:srgbClr val="F79910"/>
              </a:solidFill>
              <a:round/>
              <a:headEnd/>
              <a:tailEnd/>
            </a:ln>
            <a:effectLst/>
          </p:spPr>
          <p:txBody>
            <a:bodyPr/>
            <a:lstStyle/>
            <a:p>
              <a:endParaRPr lang="en-US" sz="1400"/>
            </a:p>
          </p:txBody>
        </p:sp>
        <p:sp>
          <p:nvSpPr>
            <p:cNvPr id="103" name="Line 153"/>
            <p:cNvSpPr>
              <a:spLocks noChangeShapeType="1"/>
            </p:cNvSpPr>
            <p:nvPr/>
          </p:nvSpPr>
          <p:spPr bwMode="auto">
            <a:xfrm flipH="1">
              <a:off x="5698561" y="4063605"/>
              <a:ext cx="19050" cy="843915"/>
            </a:xfrm>
            <a:prstGeom prst="line">
              <a:avLst/>
            </a:prstGeom>
            <a:noFill/>
            <a:ln w="57150">
              <a:solidFill>
                <a:srgbClr val="F79910"/>
              </a:solidFill>
              <a:round/>
              <a:headEnd/>
              <a:tailEnd/>
            </a:ln>
            <a:effectLst/>
          </p:spPr>
          <p:txBody>
            <a:bodyPr/>
            <a:lstStyle/>
            <a:p>
              <a:endParaRPr lang="en-US" sz="1400"/>
            </a:p>
          </p:txBody>
        </p:sp>
        <p:sp>
          <p:nvSpPr>
            <p:cNvPr id="104" name="Line 154"/>
            <p:cNvSpPr>
              <a:spLocks noChangeShapeType="1"/>
            </p:cNvSpPr>
            <p:nvPr/>
          </p:nvSpPr>
          <p:spPr bwMode="auto">
            <a:xfrm>
              <a:off x="4300291" y="4063605"/>
              <a:ext cx="411480" cy="914400"/>
            </a:xfrm>
            <a:prstGeom prst="line">
              <a:avLst/>
            </a:prstGeom>
            <a:noFill/>
            <a:ln w="57150">
              <a:solidFill>
                <a:srgbClr val="F79910"/>
              </a:solidFill>
              <a:round/>
              <a:headEnd/>
              <a:tailEnd/>
            </a:ln>
            <a:effectLst/>
          </p:spPr>
          <p:txBody>
            <a:bodyPr/>
            <a:lstStyle/>
            <a:p>
              <a:endParaRPr lang="en-US" sz="1400"/>
            </a:p>
          </p:txBody>
        </p:sp>
        <p:sp>
          <p:nvSpPr>
            <p:cNvPr id="105" name="Freeform 11"/>
            <p:cNvSpPr>
              <a:spLocks/>
            </p:cNvSpPr>
            <p:nvPr/>
          </p:nvSpPr>
          <p:spPr bwMode="auto">
            <a:xfrm>
              <a:off x="2259084" y="4316771"/>
              <a:ext cx="5195887" cy="630951"/>
            </a:xfrm>
            <a:custGeom>
              <a:avLst/>
              <a:gdLst/>
              <a:ahLst/>
              <a:cxnLst>
                <a:cxn ang="0">
                  <a:pos x="421" y="1185"/>
                </a:cxn>
                <a:cxn ang="0">
                  <a:pos x="3590" y="870"/>
                </a:cxn>
                <a:cxn ang="0">
                  <a:pos x="5308" y="870"/>
                </a:cxn>
                <a:cxn ang="0">
                  <a:pos x="5203" y="0"/>
                </a:cxn>
                <a:cxn ang="0">
                  <a:pos x="595" y="0"/>
                </a:cxn>
                <a:cxn ang="0">
                  <a:pos x="0" y="1192"/>
                </a:cxn>
                <a:cxn ang="0">
                  <a:pos x="421" y="1185"/>
                </a:cxn>
              </a:cxnLst>
              <a:rect l="0" t="0" r="r" b="b"/>
              <a:pathLst>
                <a:path w="5308" h="1192">
                  <a:moveTo>
                    <a:pt x="421" y="1185"/>
                  </a:moveTo>
                  <a:lnTo>
                    <a:pt x="3590" y="870"/>
                  </a:lnTo>
                  <a:lnTo>
                    <a:pt x="5308" y="870"/>
                  </a:lnTo>
                  <a:lnTo>
                    <a:pt x="5203" y="0"/>
                  </a:lnTo>
                  <a:lnTo>
                    <a:pt x="595" y="0"/>
                  </a:lnTo>
                  <a:lnTo>
                    <a:pt x="0" y="1192"/>
                  </a:lnTo>
                  <a:lnTo>
                    <a:pt x="421" y="1185"/>
                  </a:lnTo>
                  <a:close/>
                </a:path>
              </a:pathLst>
            </a:custGeom>
            <a:noFill/>
            <a:ln w="57150" cap="flat" cmpd="sng">
              <a:solidFill>
                <a:srgbClr val="F79910"/>
              </a:solidFill>
              <a:prstDash val="solid"/>
              <a:round/>
              <a:headEnd type="none" w="med" len="med"/>
              <a:tailEnd type="none" w="med" len="med"/>
            </a:ln>
            <a:effectLst/>
          </p:spPr>
          <p:txBody>
            <a:bodyPr anchor="ctr">
              <a:spAutoFit/>
            </a:bodyPr>
            <a:lstStyle/>
            <a:p>
              <a:endParaRPr lang="en-US" sz="1400"/>
            </a:p>
          </p:txBody>
        </p:sp>
      </p:grpSp>
      <p:grpSp>
        <p:nvGrpSpPr>
          <p:cNvPr id="106" name="Group 105"/>
          <p:cNvGrpSpPr/>
          <p:nvPr/>
        </p:nvGrpSpPr>
        <p:grpSpPr>
          <a:xfrm>
            <a:off x="1761501" y="5289757"/>
            <a:ext cx="288267" cy="269113"/>
            <a:chOff x="4049713" y="1922463"/>
            <a:chExt cx="477837" cy="446087"/>
          </a:xfrm>
        </p:grpSpPr>
        <p:sp>
          <p:nvSpPr>
            <p:cNvPr id="107"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8"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9"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0"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1"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2"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4"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5"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6"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7"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8"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119" name="Group 118"/>
          <p:cNvGrpSpPr/>
          <p:nvPr/>
        </p:nvGrpSpPr>
        <p:grpSpPr>
          <a:xfrm>
            <a:off x="2404887" y="5284066"/>
            <a:ext cx="288267" cy="269113"/>
            <a:chOff x="4049713" y="1922463"/>
            <a:chExt cx="477837" cy="446087"/>
          </a:xfrm>
        </p:grpSpPr>
        <p:sp>
          <p:nvSpPr>
            <p:cNvPr id="120"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1"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2"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3"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4"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5"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6"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7"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8"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9"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0"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1"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132" name="Group 131"/>
          <p:cNvGrpSpPr/>
          <p:nvPr/>
        </p:nvGrpSpPr>
        <p:grpSpPr>
          <a:xfrm>
            <a:off x="3062984" y="5279183"/>
            <a:ext cx="288267" cy="269113"/>
            <a:chOff x="4049713" y="1922463"/>
            <a:chExt cx="477837" cy="446087"/>
          </a:xfrm>
        </p:grpSpPr>
        <p:sp>
          <p:nvSpPr>
            <p:cNvPr id="133"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4"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5"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6"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7"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8"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9"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0"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1"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2"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3"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4"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145" name="Group 144"/>
          <p:cNvGrpSpPr/>
          <p:nvPr/>
        </p:nvGrpSpPr>
        <p:grpSpPr>
          <a:xfrm>
            <a:off x="3735793" y="5302002"/>
            <a:ext cx="288267" cy="269113"/>
            <a:chOff x="4049713" y="1922463"/>
            <a:chExt cx="477837" cy="446087"/>
          </a:xfrm>
        </p:grpSpPr>
        <p:sp>
          <p:nvSpPr>
            <p:cNvPr id="146"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7"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8"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9"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0"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1"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2"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3"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4"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5"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6"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7"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158" name="Group 157"/>
          <p:cNvGrpSpPr/>
          <p:nvPr/>
        </p:nvGrpSpPr>
        <p:grpSpPr>
          <a:xfrm>
            <a:off x="3830746" y="5757068"/>
            <a:ext cx="288267" cy="269113"/>
            <a:chOff x="4049713" y="1922463"/>
            <a:chExt cx="477837" cy="446087"/>
          </a:xfrm>
        </p:grpSpPr>
        <p:sp>
          <p:nvSpPr>
            <p:cNvPr id="159"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0"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1"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2"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3"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5"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6"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7"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8"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9"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0"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171" name="Group 170"/>
          <p:cNvGrpSpPr/>
          <p:nvPr/>
        </p:nvGrpSpPr>
        <p:grpSpPr>
          <a:xfrm>
            <a:off x="3062984" y="5752185"/>
            <a:ext cx="288267" cy="269113"/>
            <a:chOff x="4049713" y="1922463"/>
            <a:chExt cx="477837" cy="446087"/>
          </a:xfrm>
        </p:grpSpPr>
        <p:sp>
          <p:nvSpPr>
            <p:cNvPr id="172"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3"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4"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5"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6"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7"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8"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9"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0"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1"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2"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3"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184" name="Group 183"/>
          <p:cNvGrpSpPr/>
          <p:nvPr/>
        </p:nvGrpSpPr>
        <p:grpSpPr>
          <a:xfrm>
            <a:off x="2583490" y="5825567"/>
            <a:ext cx="288267" cy="269113"/>
            <a:chOff x="4049713" y="1922463"/>
            <a:chExt cx="477837" cy="446087"/>
          </a:xfrm>
        </p:grpSpPr>
        <p:sp>
          <p:nvSpPr>
            <p:cNvPr id="185"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6"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7"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8"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9"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0"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1"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2"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3"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4"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5"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6"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197" name="Group 196"/>
          <p:cNvGrpSpPr/>
          <p:nvPr/>
        </p:nvGrpSpPr>
        <p:grpSpPr>
          <a:xfrm>
            <a:off x="1487504" y="5889183"/>
            <a:ext cx="288267" cy="269113"/>
            <a:chOff x="4049713" y="1922463"/>
            <a:chExt cx="477837" cy="446087"/>
          </a:xfrm>
        </p:grpSpPr>
        <p:sp>
          <p:nvSpPr>
            <p:cNvPr id="198" name="AutoShape 25"/>
            <p:cNvSpPr>
              <a:spLocks noChangeAspect="1" noChangeArrowheads="1" noTextEdit="1"/>
            </p:cNvSpPr>
            <p:nvPr/>
          </p:nvSpPr>
          <p:spPr bwMode="auto">
            <a:xfrm>
              <a:off x="4049713" y="1922463"/>
              <a:ext cx="477837"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99" name="Rectangle 27"/>
            <p:cNvSpPr>
              <a:spLocks noChangeArrowheads="1"/>
            </p:cNvSpPr>
            <p:nvPr/>
          </p:nvSpPr>
          <p:spPr bwMode="auto">
            <a:xfrm>
              <a:off x="4049713" y="1985963"/>
              <a:ext cx="382587" cy="382587"/>
            </a:xfrm>
            <a:prstGeom prst="rect">
              <a:avLst/>
            </a:prstGeom>
            <a:solidFill>
              <a:srgbClr val="316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00" name="Freeform 28"/>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1" name="Freeform 30"/>
            <p:cNvSpPr>
              <a:spLocks/>
            </p:cNvSpPr>
            <p:nvPr/>
          </p:nvSpPr>
          <p:spPr bwMode="auto">
            <a:xfrm>
              <a:off x="44323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rgbClr val="1D305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2" name="Freeform 31"/>
            <p:cNvSpPr>
              <a:spLocks noEditPoints="1"/>
            </p:cNvSpPr>
            <p:nvPr/>
          </p:nvSpPr>
          <p:spPr bwMode="auto">
            <a:xfrm>
              <a:off x="4071938" y="2017713"/>
              <a:ext cx="333375" cy="331787"/>
            </a:xfrm>
            <a:custGeom>
              <a:avLst/>
              <a:gdLst/>
              <a:ahLst/>
              <a:cxnLst>
                <a:cxn ang="0">
                  <a:pos x="210" y="104"/>
                </a:cxn>
                <a:cxn ang="0">
                  <a:pos x="180" y="78"/>
                </a:cxn>
                <a:cxn ang="0">
                  <a:pos x="180" y="94"/>
                </a:cxn>
                <a:cxn ang="0">
                  <a:pos x="157" y="94"/>
                </a:cxn>
                <a:cxn ang="0">
                  <a:pos x="157" y="53"/>
                </a:cxn>
                <a:cxn ang="0">
                  <a:pos x="116" y="53"/>
                </a:cxn>
                <a:cxn ang="0">
                  <a:pos x="116" y="30"/>
                </a:cxn>
                <a:cxn ang="0">
                  <a:pos x="132" y="30"/>
                </a:cxn>
                <a:cxn ang="0">
                  <a:pos x="106" y="0"/>
                </a:cxn>
                <a:cxn ang="0">
                  <a:pos x="80" y="30"/>
                </a:cxn>
                <a:cxn ang="0">
                  <a:pos x="95" y="30"/>
                </a:cxn>
                <a:cxn ang="0">
                  <a:pos x="95" y="53"/>
                </a:cxn>
                <a:cxn ang="0">
                  <a:pos x="54" y="53"/>
                </a:cxn>
                <a:cxn ang="0">
                  <a:pos x="54" y="94"/>
                </a:cxn>
                <a:cxn ang="0">
                  <a:pos x="32" y="94"/>
                </a:cxn>
                <a:cxn ang="0">
                  <a:pos x="32" y="78"/>
                </a:cxn>
                <a:cxn ang="0">
                  <a:pos x="0" y="104"/>
                </a:cxn>
                <a:cxn ang="0">
                  <a:pos x="32" y="131"/>
                </a:cxn>
                <a:cxn ang="0">
                  <a:pos x="32" y="114"/>
                </a:cxn>
                <a:cxn ang="0">
                  <a:pos x="54" y="114"/>
                </a:cxn>
                <a:cxn ang="0">
                  <a:pos x="54" y="156"/>
                </a:cxn>
                <a:cxn ang="0">
                  <a:pos x="95" y="156"/>
                </a:cxn>
                <a:cxn ang="0">
                  <a:pos x="95" y="179"/>
                </a:cxn>
                <a:cxn ang="0">
                  <a:pos x="80" y="179"/>
                </a:cxn>
                <a:cxn ang="0">
                  <a:pos x="106" y="209"/>
                </a:cxn>
                <a:cxn ang="0">
                  <a:pos x="132" y="179"/>
                </a:cxn>
                <a:cxn ang="0">
                  <a:pos x="116" y="179"/>
                </a:cxn>
                <a:cxn ang="0">
                  <a:pos x="116" y="156"/>
                </a:cxn>
                <a:cxn ang="0">
                  <a:pos x="157" y="156"/>
                </a:cxn>
                <a:cxn ang="0">
                  <a:pos x="157" y="144"/>
                </a:cxn>
                <a:cxn ang="0">
                  <a:pos x="157" y="114"/>
                </a:cxn>
                <a:cxn ang="0">
                  <a:pos x="180" y="114"/>
                </a:cxn>
                <a:cxn ang="0">
                  <a:pos x="180" y="131"/>
                </a:cxn>
                <a:cxn ang="0">
                  <a:pos x="210" y="104"/>
                </a:cxn>
                <a:cxn ang="0">
                  <a:pos x="133" y="133"/>
                </a:cxn>
                <a:cxn ang="0">
                  <a:pos x="79" y="133"/>
                </a:cxn>
                <a:cxn ang="0">
                  <a:pos x="79" y="77"/>
                </a:cxn>
                <a:cxn ang="0">
                  <a:pos x="133" y="77"/>
                </a:cxn>
                <a:cxn ang="0">
                  <a:pos x="133" y="133"/>
                </a:cxn>
              </a:cxnLst>
              <a:rect l="0" t="0" r="r" b="b"/>
              <a:pathLst>
                <a:path w="210" h="209">
                  <a:moveTo>
                    <a:pt x="210" y="104"/>
                  </a:moveTo>
                  <a:lnTo>
                    <a:pt x="180" y="78"/>
                  </a:lnTo>
                  <a:lnTo>
                    <a:pt x="180" y="94"/>
                  </a:lnTo>
                  <a:lnTo>
                    <a:pt x="157" y="94"/>
                  </a:lnTo>
                  <a:lnTo>
                    <a:pt x="157" y="53"/>
                  </a:lnTo>
                  <a:lnTo>
                    <a:pt x="116" y="53"/>
                  </a:lnTo>
                  <a:lnTo>
                    <a:pt x="116" y="30"/>
                  </a:lnTo>
                  <a:lnTo>
                    <a:pt x="132" y="30"/>
                  </a:lnTo>
                  <a:lnTo>
                    <a:pt x="106" y="0"/>
                  </a:lnTo>
                  <a:lnTo>
                    <a:pt x="80" y="30"/>
                  </a:lnTo>
                  <a:lnTo>
                    <a:pt x="95" y="30"/>
                  </a:lnTo>
                  <a:lnTo>
                    <a:pt x="95" y="53"/>
                  </a:lnTo>
                  <a:lnTo>
                    <a:pt x="54" y="53"/>
                  </a:lnTo>
                  <a:lnTo>
                    <a:pt x="54" y="94"/>
                  </a:lnTo>
                  <a:lnTo>
                    <a:pt x="32" y="94"/>
                  </a:lnTo>
                  <a:lnTo>
                    <a:pt x="32" y="78"/>
                  </a:lnTo>
                  <a:lnTo>
                    <a:pt x="0" y="104"/>
                  </a:lnTo>
                  <a:lnTo>
                    <a:pt x="32" y="131"/>
                  </a:lnTo>
                  <a:lnTo>
                    <a:pt x="32" y="114"/>
                  </a:lnTo>
                  <a:lnTo>
                    <a:pt x="54" y="114"/>
                  </a:lnTo>
                  <a:lnTo>
                    <a:pt x="54" y="156"/>
                  </a:lnTo>
                  <a:lnTo>
                    <a:pt x="95" y="156"/>
                  </a:lnTo>
                  <a:lnTo>
                    <a:pt x="95" y="179"/>
                  </a:lnTo>
                  <a:lnTo>
                    <a:pt x="80" y="179"/>
                  </a:lnTo>
                  <a:lnTo>
                    <a:pt x="106" y="209"/>
                  </a:lnTo>
                  <a:lnTo>
                    <a:pt x="132" y="179"/>
                  </a:lnTo>
                  <a:lnTo>
                    <a:pt x="116" y="179"/>
                  </a:lnTo>
                  <a:lnTo>
                    <a:pt x="116" y="156"/>
                  </a:lnTo>
                  <a:lnTo>
                    <a:pt x="157" y="156"/>
                  </a:lnTo>
                  <a:lnTo>
                    <a:pt x="157" y="144"/>
                  </a:lnTo>
                  <a:lnTo>
                    <a:pt x="157" y="114"/>
                  </a:lnTo>
                  <a:lnTo>
                    <a:pt x="180" y="114"/>
                  </a:lnTo>
                  <a:lnTo>
                    <a:pt x="180" y="131"/>
                  </a:lnTo>
                  <a:lnTo>
                    <a:pt x="210" y="104"/>
                  </a:lnTo>
                  <a:close/>
                  <a:moveTo>
                    <a:pt x="133" y="133"/>
                  </a:moveTo>
                  <a:lnTo>
                    <a:pt x="79" y="133"/>
                  </a:lnTo>
                  <a:lnTo>
                    <a:pt x="79"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3" name="Freeform 32"/>
            <p:cNvSpPr>
              <a:spLocks noEditPoints="1"/>
            </p:cNvSpPr>
            <p:nvPr/>
          </p:nvSpPr>
          <p:spPr bwMode="auto">
            <a:xfrm>
              <a:off x="4124325" y="2066925"/>
              <a:ext cx="234950" cy="234950"/>
            </a:xfrm>
            <a:custGeom>
              <a:avLst/>
              <a:gdLst/>
              <a:ahLst/>
              <a:cxnLst>
                <a:cxn ang="0">
                  <a:pos x="48" y="33"/>
                </a:cxn>
                <a:cxn ang="0">
                  <a:pos x="30" y="13"/>
                </a:cxn>
                <a:cxn ang="0">
                  <a:pos x="40" y="3"/>
                </a:cxn>
                <a:cxn ang="0">
                  <a:pos x="0" y="0"/>
                </a:cxn>
                <a:cxn ang="0">
                  <a:pos x="3" y="39"/>
                </a:cxn>
                <a:cxn ang="0">
                  <a:pos x="14" y="29"/>
                </a:cxn>
                <a:cxn ang="0">
                  <a:pos x="32" y="47"/>
                </a:cxn>
                <a:cxn ang="0">
                  <a:pos x="48" y="33"/>
                </a:cxn>
                <a:cxn ang="0">
                  <a:pos x="99" y="113"/>
                </a:cxn>
                <a:cxn ang="0">
                  <a:pos x="120" y="134"/>
                </a:cxn>
                <a:cxn ang="0">
                  <a:pos x="108" y="146"/>
                </a:cxn>
                <a:cxn ang="0">
                  <a:pos x="148" y="148"/>
                </a:cxn>
                <a:cxn ang="0">
                  <a:pos x="146" y="108"/>
                </a:cxn>
                <a:cxn ang="0">
                  <a:pos x="135" y="118"/>
                </a:cxn>
                <a:cxn ang="0">
                  <a:pos x="113" y="98"/>
                </a:cxn>
                <a:cxn ang="0">
                  <a:pos x="99" y="113"/>
                </a:cxn>
              </a:cxnLst>
              <a:rect l="0" t="0" r="r" b="b"/>
              <a:pathLst>
                <a:path w="148" h="148">
                  <a:moveTo>
                    <a:pt x="48" y="33"/>
                  </a:moveTo>
                  <a:lnTo>
                    <a:pt x="30" y="13"/>
                  </a:lnTo>
                  <a:lnTo>
                    <a:pt x="40" y="3"/>
                  </a:lnTo>
                  <a:lnTo>
                    <a:pt x="0" y="0"/>
                  </a:lnTo>
                  <a:lnTo>
                    <a:pt x="3" y="39"/>
                  </a:lnTo>
                  <a:lnTo>
                    <a:pt x="14" y="29"/>
                  </a:lnTo>
                  <a:lnTo>
                    <a:pt x="32" y="47"/>
                  </a:lnTo>
                  <a:lnTo>
                    <a:pt x="48" y="33"/>
                  </a:lnTo>
                  <a:close/>
                  <a:moveTo>
                    <a:pt x="99" y="113"/>
                  </a:moveTo>
                  <a:lnTo>
                    <a:pt x="120" y="134"/>
                  </a:lnTo>
                  <a:lnTo>
                    <a:pt x="108" y="146"/>
                  </a:lnTo>
                  <a:lnTo>
                    <a:pt x="148" y="148"/>
                  </a:lnTo>
                  <a:lnTo>
                    <a:pt x="146" y="108"/>
                  </a:lnTo>
                  <a:lnTo>
                    <a:pt x="135" y="118"/>
                  </a:lnTo>
                  <a:lnTo>
                    <a:pt x="113" y="98"/>
                  </a:lnTo>
                  <a:lnTo>
                    <a:pt x="99"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4" name="Freeform 33"/>
            <p:cNvSpPr>
              <a:spLocks/>
            </p:cNvSpPr>
            <p:nvPr/>
          </p:nvSpPr>
          <p:spPr bwMode="auto">
            <a:xfrm>
              <a:off x="4124325" y="2066925"/>
              <a:ext cx="76200" cy="74612"/>
            </a:xfrm>
            <a:custGeom>
              <a:avLst/>
              <a:gdLst/>
              <a:ahLst/>
              <a:cxnLst>
                <a:cxn ang="0">
                  <a:pos x="48" y="33"/>
                </a:cxn>
                <a:cxn ang="0">
                  <a:pos x="30" y="13"/>
                </a:cxn>
                <a:cxn ang="0">
                  <a:pos x="40" y="3"/>
                </a:cxn>
                <a:cxn ang="0">
                  <a:pos x="0" y="0"/>
                </a:cxn>
                <a:cxn ang="0">
                  <a:pos x="3" y="39"/>
                </a:cxn>
                <a:cxn ang="0">
                  <a:pos x="14" y="29"/>
                </a:cxn>
                <a:cxn ang="0">
                  <a:pos x="32" y="47"/>
                </a:cxn>
              </a:cxnLst>
              <a:rect l="0" t="0" r="r" b="b"/>
              <a:pathLst>
                <a:path w="48" h="47">
                  <a:moveTo>
                    <a:pt x="48" y="33"/>
                  </a:moveTo>
                  <a:lnTo>
                    <a:pt x="30" y="13"/>
                  </a:lnTo>
                  <a:lnTo>
                    <a:pt x="40" y="3"/>
                  </a:lnTo>
                  <a:lnTo>
                    <a:pt x="0" y="0"/>
                  </a:lnTo>
                  <a:lnTo>
                    <a:pt x="3" y="39"/>
                  </a:lnTo>
                  <a:lnTo>
                    <a:pt x="14" y="29"/>
                  </a:lnTo>
                  <a:lnTo>
                    <a:pt x="32" y="4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5" name="Freeform 34"/>
            <p:cNvSpPr>
              <a:spLocks/>
            </p:cNvSpPr>
            <p:nvPr/>
          </p:nvSpPr>
          <p:spPr bwMode="auto">
            <a:xfrm>
              <a:off x="4281488" y="2222500"/>
              <a:ext cx="77787" cy="79375"/>
            </a:xfrm>
            <a:custGeom>
              <a:avLst/>
              <a:gdLst/>
              <a:ahLst/>
              <a:cxnLst>
                <a:cxn ang="0">
                  <a:pos x="0" y="15"/>
                </a:cxn>
                <a:cxn ang="0">
                  <a:pos x="21" y="36"/>
                </a:cxn>
                <a:cxn ang="0">
                  <a:pos x="9" y="48"/>
                </a:cxn>
                <a:cxn ang="0">
                  <a:pos x="49" y="50"/>
                </a:cxn>
                <a:cxn ang="0">
                  <a:pos x="47" y="10"/>
                </a:cxn>
                <a:cxn ang="0">
                  <a:pos x="36" y="20"/>
                </a:cxn>
                <a:cxn ang="0">
                  <a:pos x="14" y="0"/>
                </a:cxn>
              </a:cxnLst>
              <a:rect l="0" t="0" r="r" b="b"/>
              <a:pathLst>
                <a:path w="49" h="50">
                  <a:moveTo>
                    <a:pt x="0" y="15"/>
                  </a:moveTo>
                  <a:lnTo>
                    <a:pt x="21" y="36"/>
                  </a:lnTo>
                  <a:lnTo>
                    <a:pt x="9" y="48"/>
                  </a:lnTo>
                  <a:lnTo>
                    <a:pt x="49" y="50"/>
                  </a:lnTo>
                  <a:lnTo>
                    <a:pt x="47" y="10"/>
                  </a:lnTo>
                  <a:lnTo>
                    <a:pt x="36" y="2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6" name="Freeform 35"/>
            <p:cNvSpPr>
              <a:spLocks noEditPoints="1"/>
            </p:cNvSpPr>
            <p:nvPr/>
          </p:nvSpPr>
          <p:spPr bwMode="auto">
            <a:xfrm>
              <a:off x="4122738" y="2065338"/>
              <a:ext cx="233362" cy="234950"/>
            </a:xfrm>
            <a:custGeom>
              <a:avLst/>
              <a:gdLst/>
              <a:ahLst/>
              <a:cxnLst>
                <a:cxn ang="0">
                  <a:pos x="113" y="49"/>
                </a:cxn>
                <a:cxn ang="0">
                  <a:pos x="134" y="28"/>
                </a:cxn>
                <a:cxn ang="0">
                  <a:pos x="144" y="40"/>
                </a:cxn>
                <a:cxn ang="0">
                  <a:pos x="147" y="0"/>
                </a:cxn>
                <a:cxn ang="0">
                  <a:pos x="108" y="2"/>
                </a:cxn>
                <a:cxn ang="0">
                  <a:pos x="118" y="13"/>
                </a:cxn>
                <a:cxn ang="0">
                  <a:pos x="99" y="34"/>
                </a:cxn>
                <a:cxn ang="0">
                  <a:pos x="113" y="49"/>
                </a:cxn>
                <a:cxn ang="0">
                  <a:pos x="39" y="93"/>
                </a:cxn>
                <a:cxn ang="0">
                  <a:pos x="13" y="118"/>
                </a:cxn>
                <a:cxn ang="0">
                  <a:pos x="2" y="108"/>
                </a:cxn>
                <a:cxn ang="0">
                  <a:pos x="0" y="148"/>
                </a:cxn>
                <a:cxn ang="0">
                  <a:pos x="39" y="145"/>
                </a:cxn>
                <a:cxn ang="0">
                  <a:pos x="28" y="134"/>
                </a:cxn>
                <a:cxn ang="0">
                  <a:pos x="53" y="109"/>
                </a:cxn>
                <a:cxn ang="0">
                  <a:pos x="39" y="93"/>
                </a:cxn>
              </a:cxnLst>
              <a:rect l="0" t="0" r="r" b="b"/>
              <a:pathLst>
                <a:path w="147" h="148">
                  <a:moveTo>
                    <a:pt x="113" y="49"/>
                  </a:moveTo>
                  <a:lnTo>
                    <a:pt x="134" y="28"/>
                  </a:lnTo>
                  <a:lnTo>
                    <a:pt x="144" y="40"/>
                  </a:lnTo>
                  <a:lnTo>
                    <a:pt x="147" y="0"/>
                  </a:lnTo>
                  <a:lnTo>
                    <a:pt x="108" y="2"/>
                  </a:lnTo>
                  <a:lnTo>
                    <a:pt x="118" y="13"/>
                  </a:lnTo>
                  <a:lnTo>
                    <a:pt x="99" y="34"/>
                  </a:lnTo>
                  <a:lnTo>
                    <a:pt x="113" y="49"/>
                  </a:lnTo>
                  <a:close/>
                  <a:moveTo>
                    <a:pt x="39" y="93"/>
                  </a:moveTo>
                  <a:lnTo>
                    <a:pt x="13" y="118"/>
                  </a:lnTo>
                  <a:lnTo>
                    <a:pt x="2" y="108"/>
                  </a:lnTo>
                  <a:lnTo>
                    <a:pt x="0" y="148"/>
                  </a:lnTo>
                  <a:lnTo>
                    <a:pt x="39" y="145"/>
                  </a:lnTo>
                  <a:lnTo>
                    <a:pt x="28" y="134"/>
                  </a:lnTo>
                  <a:lnTo>
                    <a:pt x="53" y="109"/>
                  </a:lnTo>
                  <a:lnTo>
                    <a:pt x="3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7" name="Freeform 36"/>
            <p:cNvSpPr>
              <a:spLocks/>
            </p:cNvSpPr>
            <p:nvPr/>
          </p:nvSpPr>
          <p:spPr bwMode="auto">
            <a:xfrm>
              <a:off x="4279900" y="2065338"/>
              <a:ext cx="76200" cy="77787"/>
            </a:xfrm>
            <a:custGeom>
              <a:avLst/>
              <a:gdLst/>
              <a:ahLst/>
              <a:cxnLst>
                <a:cxn ang="0">
                  <a:pos x="14" y="49"/>
                </a:cxn>
                <a:cxn ang="0">
                  <a:pos x="35" y="28"/>
                </a:cxn>
                <a:cxn ang="0">
                  <a:pos x="45" y="40"/>
                </a:cxn>
                <a:cxn ang="0">
                  <a:pos x="48" y="0"/>
                </a:cxn>
                <a:cxn ang="0">
                  <a:pos x="9" y="2"/>
                </a:cxn>
                <a:cxn ang="0">
                  <a:pos x="19" y="13"/>
                </a:cxn>
                <a:cxn ang="0">
                  <a:pos x="0" y="34"/>
                </a:cxn>
              </a:cxnLst>
              <a:rect l="0" t="0" r="r" b="b"/>
              <a:pathLst>
                <a:path w="48" h="49">
                  <a:moveTo>
                    <a:pt x="14" y="49"/>
                  </a:moveTo>
                  <a:lnTo>
                    <a:pt x="35" y="28"/>
                  </a:lnTo>
                  <a:lnTo>
                    <a:pt x="45" y="40"/>
                  </a:lnTo>
                  <a:lnTo>
                    <a:pt x="48" y="0"/>
                  </a:lnTo>
                  <a:lnTo>
                    <a:pt x="9" y="2"/>
                  </a:lnTo>
                  <a:lnTo>
                    <a:pt x="19" y="13"/>
                  </a:lnTo>
                  <a:lnTo>
                    <a:pt x="0"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8" name="Freeform 37"/>
            <p:cNvSpPr>
              <a:spLocks/>
            </p:cNvSpPr>
            <p:nvPr/>
          </p:nvSpPr>
          <p:spPr bwMode="auto">
            <a:xfrm>
              <a:off x="4122738" y="2212975"/>
              <a:ext cx="84137" cy="87312"/>
            </a:xfrm>
            <a:custGeom>
              <a:avLst/>
              <a:gdLst/>
              <a:ahLst/>
              <a:cxnLst>
                <a:cxn ang="0">
                  <a:pos x="39" y="0"/>
                </a:cxn>
                <a:cxn ang="0">
                  <a:pos x="13" y="25"/>
                </a:cxn>
                <a:cxn ang="0">
                  <a:pos x="2" y="15"/>
                </a:cxn>
                <a:cxn ang="0">
                  <a:pos x="0" y="55"/>
                </a:cxn>
                <a:cxn ang="0">
                  <a:pos x="39" y="52"/>
                </a:cxn>
                <a:cxn ang="0">
                  <a:pos x="28" y="41"/>
                </a:cxn>
                <a:cxn ang="0">
                  <a:pos x="53" y="16"/>
                </a:cxn>
              </a:cxnLst>
              <a:rect l="0" t="0" r="r" b="b"/>
              <a:pathLst>
                <a:path w="53" h="55">
                  <a:moveTo>
                    <a:pt x="39" y="0"/>
                  </a:moveTo>
                  <a:lnTo>
                    <a:pt x="13" y="25"/>
                  </a:lnTo>
                  <a:lnTo>
                    <a:pt x="2" y="15"/>
                  </a:lnTo>
                  <a:lnTo>
                    <a:pt x="0" y="55"/>
                  </a:lnTo>
                  <a:lnTo>
                    <a:pt x="39" y="52"/>
                  </a:lnTo>
                  <a:lnTo>
                    <a:pt x="28" y="41"/>
                  </a:lnTo>
                  <a:lnTo>
                    <a:pt x="53" y="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9" name="Freeform 29"/>
            <p:cNvSpPr>
              <a:spLocks/>
            </p:cNvSpPr>
            <p:nvPr/>
          </p:nvSpPr>
          <p:spPr bwMode="auto">
            <a:xfrm>
              <a:off x="4049713" y="1922463"/>
              <a:ext cx="477837" cy="63500"/>
            </a:xfrm>
            <a:custGeom>
              <a:avLst/>
              <a:gdLst/>
              <a:ahLst/>
              <a:cxnLst>
                <a:cxn ang="0">
                  <a:pos x="0" y="40"/>
                </a:cxn>
                <a:cxn ang="0">
                  <a:pos x="83" y="0"/>
                </a:cxn>
                <a:cxn ang="0">
                  <a:pos x="301" y="0"/>
                </a:cxn>
                <a:cxn ang="0">
                  <a:pos x="241" y="40"/>
                </a:cxn>
                <a:cxn ang="0">
                  <a:pos x="0" y="40"/>
                </a:cxn>
              </a:cxnLst>
              <a:rect l="0" t="0" r="r" b="b"/>
              <a:pathLst>
                <a:path w="301" h="40">
                  <a:moveTo>
                    <a:pt x="0" y="40"/>
                  </a:moveTo>
                  <a:lnTo>
                    <a:pt x="83" y="0"/>
                  </a:lnTo>
                  <a:lnTo>
                    <a:pt x="301" y="0"/>
                  </a:lnTo>
                  <a:lnTo>
                    <a:pt x="241" y="40"/>
                  </a:lnTo>
                  <a:lnTo>
                    <a:pt x="0" y="40"/>
                  </a:lnTo>
                </a:path>
              </a:pathLst>
            </a:custGeom>
            <a:solidFill>
              <a:srgbClr val="7F9CD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sp>
        <p:nvSpPr>
          <p:cNvPr id="210" name="Rectangle 209"/>
          <p:cNvSpPr/>
          <p:nvPr/>
        </p:nvSpPr>
        <p:spPr>
          <a:xfrm>
            <a:off x="534407" y="4361589"/>
            <a:ext cx="5633688" cy="2028722"/>
          </a:xfrm>
          <a:prstGeom prst="rect">
            <a:avLst/>
          </a:prstGeom>
          <a:noFill/>
          <a:ln w="38100"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a:off x="715377" y="4493390"/>
            <a:ext cx="2387537" cy="625966"/>
          </a:xfrm>
          <a:prstGeom prst="rect">
            <a:avLst/>
          </a:prstGeom>
          <a:noFill/>
          <a:ln w="19050" cmpd="sng">
            <a:solidFill>
              <a:srgbClr val="66006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OTS instance (1)</a:t>
            </a:r>
            <a:endParaRPr lang="en-US" dirty="0"/>
          </a:p>
        </p:txBody>
      </p:sp>
      <p:sp>
        <p:nvSpPr>
          <p:cNvPr id="214" name="Rectangle 213"/>
          <p:cNvSpPr/>
          <p:nvPr/>
        </p:nvSpPr>
        <p:spPr>
          <a:xfrm>
            <a:off x="3461743" y="4493390"/>
            <a:ext cx="2387537" cy="625966"/>
          </a:xfrm>
          <a:prstGeom prst="rect">
            <a:avLst/>
          </a:prstGeom>
          <a:noFill/>
          <a:ln w="19050" cmpd="sng">
            <a:solidFill>
              <a:srgbClr val="66006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OTS instance (n)</a:t>
            </a:r>
            <a:endParaRPr lang="en-US" dirty="0"/>
          </a:p>
        </p:txBody>
      </p:sp>
      <p:sp>
        <p:nvSpPr>
          <p:cNvPr id="215" name="TextBox 214"/>
          <p:cNvSpPr txBox="1"/>
          <p:nvPr/>
        </p:nvSpPr>
        <p:spPr>
          <a:xfrm>
            <a:off x="6483515" y="5052784"/>
            <a:ext cx="2612927" cy="646331"/>
          </a:xfrm>
          <a:prstGeom prst="rect">
            <a:avLst/>
          </a:prstGeom>
          <a:noFill/>
        </p:spPr>
        <p:txBody>
          <a:bodyPr wrap="none" rtlCol="0">
            <a:spAutoFit/>
          </a:bodyPr>
          <a:lstStyle/>
          <a:p>
            <a:r>
              <a:rPr lang="en-US" i="1" dirty="0" smtClean="0"/>
              <a:t>Virtualize a multi-domain</a:t>
            </a:r>
          </a:p>
          <a:p>
            <a:r>
              <a:rPr lang="en-US" i="1" dirty="0"/>
              <a:t>t</a:t>
            </a:r>
            <a:r>
              <a:rPr lang="en-US" i="1" dirty="0" smtClean="0"/>
              <a:t>ransport network</a:t>
            </a:r>
            <a:endParaRPr lang="en-US" i="1" dirty="0"/>
          </a:p>
        </p:txBody>
      </p:sp>
      <p:cxnSp>
        <p:nvCxnSpPr>
          <p:cNvPr id="217" name="Straight Connector 216"/>
          <p:cNvCxnSpPr/>
          <p:nvPr/>
        </p:nvCxnSpPr>
        <p:spPr>
          <a:xfrm>
            <a:off x="0" y="3876571"/>
            <a:ext cx="9144000" cy="28645"/>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6959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02"/>
            <a:ext cx="8229600" cy="944562"/>
          </a:xfrm>
        </p:spPr>
        <p:txBody>
          <a:bodyPr>
            <a:normAutofit fontScale="90000"/>
          </a:bodyPr>
          <a:lstStyle/>
          <a:p>
            <a:r>
              <a:rPr lang="en-US" sz="2800" dirty="0" smtClean="0"/>
              <a:t>Example #1: Explicit Provisioning</a:t>
            </a:r>
            <a:br>
              <a:rPr lang="en-US" sz="2800" dirty="0" smtClean="0"/>
            </a:br>
            <a:r>
              <a:rPr lang="en-US" sz="2800" dirty="0" smtClean="0"/>
              <a:t>(SDN Controller is to provision </a:t>
            </a:r>
            <a:r>
              <a:rPr lang="en-US" sz="2800" i="1" u="sng" dirty="0" smtClean="0"/>
              <a:t>every</a:t>
            </a:r>
            <a:r>
              <a:rPr lang="en-US" sz="2800" dirty="0" smtClean="0"/>
              <a:t> flow on every node!)</a:t>
            </a:r>
            <a:endParaRPr lang="en-US" sz="2800" dirty="0"/>
          </a:p>
        </p:txBody>
      </p:sp>
      <p:sp>
        <p:nvSpPr>
          <p:cNvPr id="3" name="Oval 2"/>
          <p:cNvSpPr/>
          <p:nvPr/>
        </p:nvSpPr>
        <p:spPr>
          <a:xfrm>
            <a:off x="3779403" y="5163001"/>
            <a:ext cx="1700480" cy="97138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p:cNvSpPr/>
          <p:nvPr/>
        </p:nvSpPr>
        <p:spPr>
          <a:xfrm>
            <a:off x="898998" y="5466560"/>
            <a:ext cx="1145221" cy="424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Ethernet</a:t>
            </a:r>
          </a:p>
          <a:p>
            <a:pPr algn="ctr"/>
            <a:r>
              <a:rPr lang="en-US" sz="1200" b="1" dirty="0" smtClean="0"/>
              <a:t>Switch</a:t>
            </a:r>
            <a:endParaRPr lang="en-US" sz="1200" b="1" dirty="0"/>
          </a:p>
        </p:txBody>
      </p:sp>
      <p:sp>
        <p:nvSpPr>
          <p:cNvPr id="5" name="Rectangle 4"/>
          <p:cNvSpPr/>
          <p:nvPr/>
        </p:nvSpPr>
        <p:spPr>
          <a:xfrm>
            <a:off x="5174492" y="5466560"/>
            <a:ext cx="1145221" cy="424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Ethernet / DWDM</a:t>
            </a:r>
            <a:endParaRPr lang="en-US" sz="1200" b="1" dirty="0"/>
          </a:p>
        </p:txBody>
      </p:sp>
      <p:sp>
        <p:nvSpPr>
          <p:cNvPr id="6" name="Rectangle 5"/>
          <p:cNvSpPr/>
          <p:nvPr/>
        </p:nvSpPr>
        <p:spPr>
          <a:xfrm>
            <a:off x="7083194" y="5475857"/>
            <a:ext cx="1145221" cy="424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Ethernet</a:t>
            </a:r>
          </a:p>
          <a:p>
            <a:pPr algn="ctr"/>
            <a:r>
              <a:rPr lang="en-US" sz="1200" b="1" dirty="0" smtClean="0"/>
              <a:t>Switch</a:t>
            </a:r>
            <a:endParaRPr lang="en-US" sz="1200" b="1" dirty="0"/>
          </a:p>
        </p:txBody>
      </p:sp>
      <p:sp>
        <p:nvSpPr>
          <p:cNvPr id="7" name="TextBox 6"/>
          <p:cNvSpPr txBox="1"/>
          <p:nvPr/>
        </p:nvSpPr>
        <p:spPr>
          <a:xfrm>
            <a:off x="1433435" y="5900838"/>
            <a:ext cx="303288" cy="338554"/>
          </a:xfrm>
          <a:prstGeom prst="rect">
            <a:avLst/>
          </a:prstGeom>
          <a:noFill/>
        </p:spPr>
        <p:txBody>
          <a:bodyPr wrap="none" rtlCol="0">
            <a:spAutoFit/>
          </a:bodyPr>
          <a:lstStyle/>
          <a:p>
            <a:r>
              <a:rPr lang="en-US" sz="1600" dirty="0" smtClean="0"/>
              <a:t>A</a:t>
            </a:r>
            <a:endParaRPr lang="en-US" sz="1600" dirty="0"/>
          </a:p>
        </p:txBody>
      </p:sp>
      <p:sp>
        <p:nvSpPr>
          <p:cNvPr id="8" name="TextBox 7"/>
          <p:cNvSpPr txBox="1"/>
          <p:nvPr/>
        </p:nvSpPr>
        <p:spPr>
          <a:xfrm>
            <a:off x="3265789" y="5891543"/>
            <a:ext cx="296876" cy="338554"/>
          </a:xfrm>
          <a:prstGeom prst="rect">
            <a:avLst/>
          </a:prstGeom>
          <a:noFill/>
        </p:spPr>
        <p:txBody>
          <a:bodyPr wrap="none" rtlCol="0">
            <a:spAutoFit/>
          </a:bodyPr>
          <a:lstStyle/>
          <a:p>
            <a:r>
              <a:rPr lang="en-US" sz="1600" dirty="0" smtClean="0"/>
              <a:t>B</a:t>
            </a:r>
            <a:endParaRPr lang="en-US" sz="1600" dirty="0"/>
          </a:p>
        </p:txBody>
      </p:sp>
      <p:sp>
        <p:nvSpPr>
          <p:cNvPr id="9" name="TextBox 8"/>
          <p:cNvSpPr txBox="1"/>
          <p:nvPr/>
        </p:nvSpPr>
        <p:spPr>
          <a:xfrm>
            <a:off x="5632580" y="5891543"/>
            <a:ext cx="293670" cy="338554"/>
          </a:xfrm>
          <a:prstGeom prst="rect">
            <a:avLst/>
          </a:prstGeom>
          <a:noFill/>
        </p:spPr>
        <p:txBody>
          <a:bodyPr wrap="none" rtlCol="0">
            <a:spAutoFit/>
          </a:bodyPr>
          <a:lstStyle/>
          <a:p>
            <a:r>
              <a:rPr lang="en-US" sz="1600" dirty="0"/>
              <a:t>C</a:t>
            </a:r>
          </a:p>
        </p:txBody>
      </p:sp>
      <p:sp>
        <p:nvSpPr>
          <p:cNvPr id="10" name="TextBox 9"/>
          <p:cNvSpPr txBox="1"/>
          <p:nvPr/>
        </p:nvSpPr>
        <p:spPr>
          <a:xfrm>
            <a:off x="7541283" y="5900839"/>
            <a:ext cx="311304" cy="338554"/>
          </a:xfrm>
          <a:prstGeom prst="rect">
            <a:avLst/>
          </a:prstGeom>
          <a:noFill/>
        </p:spPr>
        <p:txBody>
          <a:bodyPr wrap="none" rtlCol="0">
            <a:spAutoFit/>
          </a:bodyPr>
          <a:lstStyle/>
          <a:p>
            <a:r>
              <a:rPr lang="en-US" sz="1600" dirty="0" smtClean="0"/>
              <a:t>D</a:t>
            </a:r>
            <a:endParaRPr lang="en-US" sz="1600" dirty="0"/>
          </a:p>
        </p:txBody>
      </p:sp>
      <p:cxnSp>
        <p:nvCxnSpPr>
          <p:cNvPr id="11" name="Straight Connector 10"/>
          <p:cNvCxnSpPr>
            <a:stCxn id="4" idx="3"/>
            <a:endCxn id="13" idx="1"/>
          </p:cNvCxnSpPr>
          <p:nvPr/>
        </p:nvCxnSpPr>
        <p:spPr>
          <a:xfrm>
            <a:off x="2044219" y="5679052"/>
            <a:ext cx="8398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3"/>
            <a:endCxn id="6" idx="1"/>
          </p:cNvCxnSpPr>
          <p:nvPr/>
        </p:nvCxnSpPr>
        <p:spPr>
          <a:xfrm>
            <a:off x="6319713" y="5679052"/>
            <a:ext cx="763481" cy="9296"/>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84048" y="5466560"/>
            <a:ext cx="1145221" cy="424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Ethernet / DWDM</a:t>
            </a:r>
            <a:endParaRPr lang="en-US" sz="1200" b="1" dirty="0"/>
          </a:p>
        </p:txBody>
      </p:sp>
      <p:cxnSp>
        <p:nvCxnSpPr>
          <p:cNvPr id="14" name="Straight Connector 13"/>
          <p:cNvCxnSpPr>
            <a:endCxn id="4" idx="1"/>
          </p:cNvCxnSpPr>
          <p:nvPr/>
        </p:nvCxnSpPr>
        <p:spPr>
          <a:xfrm flipV="1">
            <a:off x="326387" y="5679052"/>
            <a:ext cx="572611" cy="4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3"/>
          </p:cNvCxnSpPr>
          <p:nvPr/>
        </p:nvCxnSpPr>
        <p:spPr>
          <a:xfrm>
            <a:off x="8228415" y="5688348"/>
            <a:ext cx="45808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8726" y="5262180"/>
            <a:ext cx="524504" cy="461665"/>
          </a:xfrm>
          <a:prstGeom prst="rect">
            <a:avLst/>
          </a:prstGeom>
          <a:noFill/>
        </p:spPr>
        <p:txBody>
          <a:bodyPr wrap="none" rtlCol="0">
            <a:spAutoFit/>
          </a:bodyPr>
          <a:lstStyle/>
          <a:p>
            <a:pPr algn="ctr"/>
            <a:r>
              <a:rPr lang="en-US" sz="1200" i="1" dirty="0" smtClean="0"/>
              <a:t>VLAN</a:t>
            </a:r>
          </a:p>
          <a:p>
            <a:pPr algn="ctr"/>
            <a:r>
              <a:rPr lang="en-US" sz="1200" i="1" dirty="0" smtClean="0"/>
              <a:t>100</a:t>
            </a:r>
            <a:endParaRPr lang="en-US" sz="1200" i="1" dirty="0"/>
          </a:p>
        </p:txBody>
      </p:sp>
      <p:sp>
        <p:nvSpPr>
          <p:cNvPr id="17" name="TextBox 16"/>
          <p:cNvSpPr txBox="1"/>
          <p:nvPr/>
        </p:nvSpPr>
        <p:spPr>
          <a:xfrm>
            <a:off x="2177430" y="5292535"/>
            <a:ext cx="524504" cy="461665"/>
          </a:xfrm>
          <a:prstGeom prst="rect">
            <a:avLst/>
          </a:prstGeom>
          <a:noFill/>
        </p:spPr>
        <p:txBody>
          <a:bodyPr wrap="none" rtlCol="0">
            <a:spAutoFit/>
          </a:bodyPr>
          <a:lstStyle/>
          <a:p>
            <a:pPr algn="ctr"/>
            <a:r>
              <a:rPr lang="en-US" sz="1200" i="1" dirty="0" smtClean="0"/>
              <a:t>VLAN</a:t>
            </a:r>
          </a:p>
          <a:p>
            <a:pPr algn="ctr"/>
            <a:r>
              <a:rPr lang="en-US" sz="1200" i="1" dirty="0"/>
              <a:t>2</a:t>
            </a:r>
            <a:r>
              <a:rPr lang="en-US" sz="1200" i="1" dirty="0" smtClean="0"/>
              <a:t>00</a:t>
            </a:r>
            <a:endParaRPr lang="en-US" sz="1200" i="1" dirty="0"/>
          </a:p>
        </p:txBody>
      </p:sp>
      <p:sp>
        <p:nvSpPr>
          <p:cNvPr id="18" name="TextBox 17"/>
          <p:cNvSpPr txBox="1"/>
          <p:nvPr/>
        </p:nvSpPr>
        <p:spPr>
          <a:xfrm>
            <a:off x="6425479" y="5284425"/>
            <a:ext cx="524504" cy="461665"/>
          </a:xfrm>
          <a:prstGeom prst="rect">
            <a:avLst/>
          </a:prstGeom>
          <a:noFill/>
        </p:spPr>
        <p:txBody>
          <a:bodyPr wrap="none" rtlCol="0">
            <a:spAutoFit/>
          </a:bodyPr>
          <a:lstStyle/>
          <a:p>
            <a:pPr algn="ctr"/>
            <a:r>
              <a:rPr lang="en-US" sz="1200" i="1" dirty="0" smtClean="0"/>
              <a:t>VLAN</a:t>
            </a:r>
          </a:p>
          <a:p>
            <a:pPr algn="ctr"/>
            <a:r>
              <a:rPr lang="en-US" sz="1200" i="1" dirty="0" smtClean="0"/>
              <a:t>300</a:t>
            </a:r>
            <a:endParaRPr lang="en-US" sz="1200" i="1" dirty="0"/>
          </a:p>
        </p:txBody>
      </p:sp>
      <p:sp>
        <p:nvSpPr>
          <p:cNvPr id="19" name="TextBox 18"/>
          <p:cNvSpPr txBox="1"/>
          <p:nvPr/>
        </p:nvSpPr>
        <p:spPr>
          <a:xfrm>
            <a:off x="8257834" y="5284425"/>
            <a:ext cx="524504" cy="461665"/>
          </a:xfrm>
          <a:prstGeom prst="rect">
            <a:avLst/>
          </a:prstGeom>
          <a:noFill/>
        </p:spPr>
        <p:txBody>
          <a:bodyPr wrap="none" rtlCol="0">
            <a:spAutoFit/>
          </a:bodyPr>
          <a:lstStyle/>
          <a:p>
            <a:pPr algn="ctr"/>
            <a:r>
              <a:rPr lang="en-US" sz="1200" dirty="0" smtClean="0"/>
              <a:t>VLAN</a:t>
            </a:r>
          </a:p>
          <a:p>
            <a:pPr algn="ctr"/>
            <a:r>
              <a:rPr lang="en-US" sz="1200" dirty="0"/>
              <a:t>4</a:t>
            </a:r>
            <a:r>
              <a:rPr lang="en-US" sz="1200" dirty="0" smtClean="0"/>
              <a:t>00</a:t>
            </a:r>
            <a:endParaRPr lang="en-US" sz="1200" dirty="0"/>
          </a:p>
        </p:txBody>
      </p:sp>
      <p:sp>
        <p:nvSpPr>
          <p:cNvPr id="20" name="TextBox 19"/>
          <p:cNvSpPr txBox="1"/>
          <p:nvPr/>
        </p:nvSpPr>
        <p:spPr>
          <a:xfrm>
            <a:off x="4309406" y="5163001"/>
            <a:ext cx="536044" cy="461665"/>
          </a:xfrm>
          <a:prstGeom prst="rect">
            <a:avLst/>
          </a:prstGeom>
          <a:noFill/>
        </p:spPr>
        <p:txBody>
          <a:bodyPr wrap="none" rtlCol="0">
            <a:spAutoFit/>
          </a:bodyPr>
          <a:lstStyle/>
          <a:p>
            <a:pPr algn="ctr"/>
            <a:r>
              <a:rPr lang="en-US" sz="1200" i="1" dirty="0" smtClean="0"/>
              <a:t>Wave</a:t>
            </a:r>
          </a:p>
          <a:p>
            <a:pPr algn="ctr"/>
            <a:r>
              <a:rPr lang="en-US" sz="1200" i="1" dirty="0"/>
              <a:t>X</a:t>
            </a:r>
          </a:p>
        </p:txBody>
      </p:sp>
      <p:sp>
        <p:nvSpPr>
          <p:cNvPr id="21" name="Rectangle 20"/>
          <p:cNvSpPr/>
          <p:nvPr/>
        </p:nvSpPr>
        <p:spPr>
          <a:xfrm>
            <a:off x="898998" y="5254069"/>
            <a:ext cx="1145221" cy="21249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OTS</a:t>
            </a:r>
            <a:endParaRPr lang="en-US" sz="1200" b="1" dirty="0"/>
          </a:p>
        </p:txBody>
      </p:sp>
      <p:sp>
        <p:nvSpPr>
          <p:cNvPr id="22" name="Rectangle 21"/>
          <p:cNvSpPr/>
          <p:nvPr/>
        </p:nvSpPr>
        <p:spPr>
          <a:xfrm>
            <a:off x="2884048" y="5254069"/>
            <a:ext cx="1145221" cy="21249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OTS</a:t>
            </a:r>
            <a:endParaRPr lang="en-US" sz="1200" b="1" dirty="0"/>
          </a:p>
        </p:txBody>
      </p:sp>
      <p:sp>
        <p:nvSpPr>
          <p:cNvPr id="23" name="Rectangle 22"/>
          <p:cNvSpPr/>
          <p:nvPr/>
        </p:nvSpPr>
        <p:spPr>
          <a:xfrm>
            <a:off x="5174492" y="5254069"/>
            <a:ext cx="1145221" cy="21249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OTS</a:t>
            </a:r>
            <a:endParaRPr lang="en-US" sz="1200" b="1" dirty="0"/>
          </a:p>
        </p:txBody>
      </p:sp>
      <p:sp>
        <p:nvSpPr>
          <p:cNvPr id="24" name="Rectangle 23"/>
          <p:cNvSpPr/>
          <p:nvPr/>
        </p:nvSpPr>
        <p:spPr>
          <a:xfrm>
            <a:off x="7083194" y="5254069"/>
            <a:ext cx="1145221" cy="21249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OTS</a:t>
            </a:r>
            <a:endParaRPr lang="en-US" sz="1200" b="1" dirty="0"/>
          </a:p>
        </p:txBody>
      </p:sp>
      <p:sp>
        <p:nvSpPr>
          <p:cNvPr id="25" name="Rectangle 24"/>
          <p:cNvSpPr/>
          <p:nvPr/>
        </p:nvSpPr>
        <p:spPr>
          <a:xfrm>
            <a:off x="3719954" y="2635182"/>
            <a:ext cx="1596839" cy="546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SDN</a:t>
            </a:r>
          </a:p>
          <a:p>
            <a:pPr algn="ctr"/>
            <a:r>
              <a:rPr lang="en-US" sz="1600" dirty="0" smtClean="0"/>
              <a:t>Controller</a:t>
            </a:r>
            <a:endParaRPr lang="en-US" sz="1600" dirty="0"/>
          </a:p>
        </p:txBody>
      </p:sp>
      <p:cxnSp>
        <p:nvCxnSpPr>
          <p:cNvPr id="26" name="Straight Arrow Connector 25"/>
          <p:cNvCxnSpPr>
            <a:stCxn id="21" idx="0"/>
            <a:endCxn id="25" idx="2"/>
          </p:cNvCxnSpPr>
          <p:nvPr/>
        </p:nvCxnSpPr>
        <p:spPr>
          <a:xfrm flipV="1">
            <a:off x="1471609" y="3181588"/>
            <a:ext cx="3046765" cy="207248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0"/>
            <a:endCxn id="25" idx="2"/>
          </p:cNvCxnSpPr>
          <p:nvPr/>
        </p:nvCxnSpPr>
        <p:spPr>
          <a:xfrm flipV="1">
            <a:off x="3456659" y="3181588"/>
            <a:ext cx="1061714" cy="207248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3" idx="0"/>
            <a:endCxn id="25" idx="2"/>
          </p:cNvCxnSpPr>
          <p:nvPr/>
        </p:nvCxnSpPr>
        <p:spPr>
          <a:xfrm flipH="1" flipV="1">
            <a:off x="4518373" y="3181588"/>
            <a:ext cx="1228729" cy="207248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0"/>
            <a:endCxn id="25" idx="2"/>
          </p:cNvCxnSpPr>
          <p:nvPr/>
        </p:nvCxnSpPr>
        <p:spPr>
          <a:xfrm flipH="1" flipV="1">
            <a:off x="4518373" y="3181588"/>
            <a:ext cx="3137431" cy="207248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592601" y="3705918"/>
            <a:ext cx="1991522" cy="1214236"/>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ounded Rectangular Callout 30"/>
          <p:cNvSpPr/>
          <p:nvPr/>
        </p:nvSpPr>
        <p:spPr>
          <a:xfrm>
            <a:off x="774770" y="3584494"/>
            <a:ext cx="1689363" cy="667831"/>
          </a:xfrm>
          <a:prstGeom prst="wedgeRoundRectCallout">
            <a:avLst>
              <a:gd name="adj1" fmla="val 49297"/>
              <a:gd name="adj2" fmla="val 65227"/>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Topology report:</a:t>
            </a:r>
          </a:p>
          <a:p>
            <a:pPr marL="285750" indent="-285750">
              <a:buFont typeface="Arial" pitchFamily="34" charset="0"/>
              <a:buChar char="•"/>
            </a:pPr>
            <a:r>
              <a:rPr lang="en-US" sz="1200" dirty="0" smtClean="0"/>
              <a:t>L1: 10GE</a:t>
            </a:r>
          </a:p>
          <a:p>
            <a:pPr marL="285750" indent="-285750">
              <a:buFont typeface="Arial" pitchFamily="34" charset="0"/>
              <a:buChar char="•"/>
            </a:pPr>
            <a:r>
              <a:rPr lang="en-US" sz="1200" dirty="0" smtClean="0"/>
              <a:t>L2: to B, 100GE</a:t>
            </a:r>
          </a:p>
        </p:txBody>
      </p:sp>
      <p:sp>
        <p:nvSpPr>
          <p:cNvPr id="33" name="Rectangular Callout 32"/>
          <p:cNvSpPr/>
          <p:nvPr/>
        </p:nvSpPr>
        <p:spPr>
          <a:xfrm>
            <a:off x="5747102" y="1360234"/>
            <a:ext cx="3092098" cy="1457083"/>
          </a:xfrm>
          <a:prstGeom prst="wedgeRectCallout">
            <a:avLst>
              <a:gd name="adj1" fmla="val -60473"/>
              <a:gd name="adj2" fmla="val 42795"/>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angle 33"/>
          <p:cNvSpPr/>
          <p:nvPr/>
        </p:nvSpPr>
        <p:spPr>
          <a:xfrm>
            <a:off x="6118111" y="1845928"/>
            <a:ext cx="229044" cy="182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A</a:t>
            </a:r>
            <a:endParaRPr lang="en-US" b="1" dirty="0"/>
          </a:p>
        </p:txBody>
      </p:sp>
      <p:sp>
        <p:nvSpPr>
          <p:cNvPr id="35" name="Rectangle 34"/>
          <p:cNvSpPr/>
          <p:nvPr/>
        </p:nvSpPr>
        <p:spPr>
          <a:xfrm>
            <a:off x="8255857" y="1845928"/>
            <a:ext cx="229044" cy="182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a:t>
            </a:r>
            <a:endParaRPr lang="en-US" b="1" dirty="0"/>
          </a:p>
        </p:txBody>
      </p:sp>
      <p:sp>
        <p:nvSpPr>
          <p:cNvPr id="36" name="Rectangle 35"/>
          <p:cNvSpPr/>
          <p:nvPr/>
        </p:nvSpPr>
        <p:spPr>
          <a:xfrm>
            <a:off x="8255857" y="2270911"/>
            <a:ext cx="229044" cy="18213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H</a:t>
            </a:r>
            <a:endParaRPr lang="en-US" b="1" dirty="0"/>
          </a:p>
        </p:txBody>
      </p:sp>
      <p:sp>
        <p:nvSpPr>
          <p:cNvPr id="37" name="Rectangle 36"/>
          <p:cNvSpPr/>
          <p:nvPr/>
        </p:nvSpPr>
        <p:spPr>
          <a:xfrm>
            <a:off x="6118111" y="2270911"/>
            <a:ext cx="229044" cy="18213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E</a:t>
            </a:r>
            <a:endParaRPr lang="en-US" b="1" dirty="0"/>
          </a:p>
        </p:txBody>
      </p:sp>
      <p:cxnSp>
        <p:nvCxnSpPr>
          <p:cNvPr id="38" name="Straight Connector 37"/>
          <p:cNvCxnSpPr>
            <a:stCxn id="34" idx="3"/>
            <a:endCxn id="45" idx="1"/>
          </p:cNvCxnSpPr>
          <p:nvPr/>
        </p:nvCxnSpPr>
        <p:spPr>
          <a:xfrm>
            <a:off x="6347155" y="1936996"/>
            <a:ext cx="458089" cy="1821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7" idx="3"/>
            <a:endCxn id="45" idx="1"/>
          </p:cNvCxnSpPr>
          <p:nvPr/>
        </p:nvCxnSpPr>
        <p:spPr>
          <a:xfrm flipV="1">
            <a:off x="6347155" y="2119131"/>
            <a:ext cx="458089" cy="242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5" idx="1"/>
            <a:endCxn id="46" idx="3"/>
          </p:cNvCxnSpPr>
          <p:nvPr/>
        </p:nvCxnSpPr>
        <p:spPr>
          <a:xfrm flipH="1">
            <a:off x="7797769" y="1936996"/>
            <a:ext cx="458089" cy="1821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6" idx="1"/>
            <a:endCxn id="46" idx="3"/>
          </p:cNvCxnSpPr>
          <p:nvPr/>
        </p:nvCxnSpPr>
        <p:spPr>
          <a:xfrm flipH="1" flipV="1">
            <a:off x="7797769" y="2119131"/>
            <a:ext cx="458089" cy="242847"/>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423503" y="1807367"/>
            <a:ext cx="316112" cy="261610"/>
          </a:xfrm>
          <a:prstGeom prst="rect">
            <a:avLst/>
          </a:prstGeom>
          <a:noFill/>
        </p:spPr>
        <p:txBody>
          <a:bodyPr wrap="none" rtlCol="0">
            <a:spAutoFit/>
          </a:bodyPr>
          <a:lstStyle/>
          <a:p>
            <a:r>
              <a:rPr lang="en-US" sz="1100" dirty="0" smtClean="0"/>
              <a:t>L2</a:t>
            </a:r>
            <a:endParaRPr lang="en-US" sz="1100" dirty="0"/>
          </a:p>
        </p:txBody>
      </p:sp>
      <p:sp>
        <p:nvSpPr>
          <p:cNvPr id="43" name="TextBox 42"/>
          <p:cNvSpPr txBox="1"/>
          <p:nvPr/>
        </p:nvSpPr>
        <p:spPr>
          <a:xfrm>
            <a:off x="7797769" y="1845928"/>
            <a:ext cx="316112" cy="261610"/>
          </a:xfrm>
          <a:prstGeom prst="rect">
            <a:avLst/>
          </a:prstGeom>
          <a:noFill/>
        </p:spPr>
        <p:txBody>
          <a:bodyPr wrap="none" rtlCol="0">
            <a:spAutoFit/>
          </a:bodyPr>
          <a:lstStyle/>
          <a:p>
            <a:r>
              <a:rPr lang="en-US" sz="1100" dirty="0" smtClean="0"/>
              <a:t>L4</a:t>
            </a:r>
            <a:endParaRPr lang="en-US" sz="1100" dirty="0"/>
          </a:p>
        </p:txBody>
      </p:sp>
      <p:sp>
        <p:nvSpPr>
          <p:cNvPr id="44" name="Oval 43"/>
          <p:cNvSpPr/>
          <p:nvPr/>
        </p:nvSpPr>
        <p:spPr>
          <a:xfrm>
            <a:off x="6919766" y="1580931"/>
            <a:ext cx="763481" cy="971389"/>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Rectangle 44"/>
          <p:cNvSpPr/>
          <p:nvPr/>
        </p:nvSpPr>
        <p:spPr>
          <a:xfrm>
            <a:off x="6805244" y="2028064"/>
            <a:ext cx="229044" cy="182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a:t>
            </a:r>
            <a:endParaRPr lang="en-US" b="1" dirty="0"/>
          </a:p>
        </p:txBody>
      </p:sp>
      <p:sp>
        <p:nvSpPr>
          <p:cNvPr id="46" name="Rectangle 45"/>
          <p:cNvSpPr/>
          <p:nvPr/>
        </p:nvSpPr>
        <p:spPr>
          <a:xfrm>
            <a:off x="7568725" y="2028064"/>
            <a:ext cx="229044" cy="182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a:t>
            </a:r>
            <a:endParaRPr lang="en-US" b="1" dirty="0"/>
          </a:p>
        </p:txBody>
      </p:sp>
      <p:sp>
        <p:nvSpPr>
          <p:cNvPr id="47" name="Rectangle 46"/>
          <p:cNvSpPr/>
          <p:nvPr/>
        </p:nvSpPr>
        <p:spPr>
          <a:xfrm>
            <a:off x="7186984" y="2453046"/>
            <a:ext cx="229044" cy="18213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G</a:t>
            </a:r>
            <a:endParaRPr lang="en-US" b="1" dirty="0"/>
          </a:p>
        </p:txBody>
      </p:sp>
      <p:sp>
        <p:nvSpPr>
          <p:cNvPr id="48" name="Rectangle 47"/>
          <p:cNvSpPr/>
          <p:nvPr/>
        </p:nvSpPr>
        <p:spPr>
          <a:xfrm>
            <a:off x="7186984" y="1542369"/>
            <a:ext cx="229044" cy="182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a:t>
            </a:r>
            <a:endParaRPr lang="en-US" b="1" dirty="0"/>
          </a:p>
        </p:txBody>
      </p:sp>
      <p:sp>
        <p:nvSpPr>
          <p:cNvPr id="49" name="Arc 48"/>
          <p:cNvSpPr/>
          <p:nvPr/>
        </p:nvSpPr>
        <p:spPr>
          <a:xfrm>
            <a:off x="7010873" y="1741063"/>
            <a:ext cx="634199" cy="607118"/>
          </a:xfrm>
          <a:prstGeom prst="arc">
            <a:avLst>
              <a:gd name="adj1" fmla="val 10891648"/>
              <a:gd name="adj2" fmla="val 2140761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50" name="TextBox 49"/>
          <p:cNvSpPr txBox="1"/>
          <p:nvPr/>
        </p:nvSpPr>
        <p:spPr>
          <a:xfrm>
            <a:off x="7110636" y="1746655"/>
            <a:ext cx="316112" cy="261610"/>
          </a:xfrm>
          <a:prstGeom prst="rect">
            <a:avLst/>
          </a:prstGeom>
          <a:noFill/>
        </p:spPr>
        <p:txBody>
          <a:bodyPr wrap="none" rtlCol="0">
            <a:spAutoFit/>
          </a:bodyPr>
          <a:lstStyle/>
          <a:p>
            <a:r>
              <a:rPr lang="en-US" sz="1100" dirty="0" smtClean="0"/>
              <a:t>L3</a:t>
            </a:r>
            <a:endParaRPr lang="en-US" sz="1100" dirty="0"/>
          </a:p>
        </p:txBody>
      </p:sp>
      <p:cxnSp>
        <p:nvCxnSpPr>
          <p:cNvPr id="51" name="Straight Connector 50"/>
          <p:cNvCxnSpPr/>
          <p:nvPr/>
        </p:nvCxnSpPr>
        <p:spPr>
          <a:xfrm>
            <a:off x="5786928" y="1932176"/>
            <a:ext cx="327602" cy="48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484902" y="1948070"/>
            <a:ext cx="2290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85276" y="1724505"/>
            <a:ext cx="316112" cy="261610"/>
          </a:xfrm>
          <a:prstGeom prst="rect">
            <a:avLst/>
          </a:prstGeom>
          <a:noFill/>
        </p:spPr>
        <p:txBody>
          <a:bodyPr wrap="none" rtlCol="0">
            <a:spAutoFit/>
          </a:bodyPr>
          <a:lstStyle/>
          <a:p>
            <a:r>
              <a:rPr lang="en-US" sz="1100" dirty="0" smtClean="0"/>
              <a:t>L1</a:t>
            </a:r>
            <a:endParaRPr lang="en-US" sz="1100" dirty="0"/>
          </a:p>
        </p:txBody>
      </p:sp>
      <p:sp>
        <p:nvSpPr>
          <p:cNvPr id="54" name="TextBox 53"/>
          <p:cNvSpPr txBox="1"/>
          <p:nvPr/>
        </p:nvSpPr>
        <p:spPr>
          <a:xfrm>
            <a:off x="8457460" y="1724505"/>
            <a:ext cx="316112" cy="261610"/>
          </a:xfrm>
          <a:prstGeom prst="rect">
            <a:avLst/>
          </a:prstGeom>
          <a:noFill/>
        </p:spPr>
        <p:txBody>
          <a:bodyPr wrap="none" rtlCol="0">
            <a:spAutoFit/>
          </a:bodyPr>
          <a:lstStyle/>
          <a:p>
            <a:r>
              <a:rPr lang="en-US" sz="1100" dirty="0" smtClean="0"/>
              <a:t>L5</a:t>
            </a:r>
            <a:endParaRPr lang="en-US" sz="1100" dirty="0"/>
          </a:p>
        </p:txBody>
      </p:sp>
      <p:sp>
        <p:nvSpPr>
          <p:cNvPr id="55" name="Rounded Rectangular Callout 54"/>
          <p:cNvSpPr/>
          <p:nvPr/>
        </p:nvSpPr>
        <p:spPr>
          <a:xfrm>
            <a:off x="5649997" y="3780429"/>
            <a:ext cx="2202590" cy="667831"/>
          </a:xfrm>
          <a:prstGeom prst="wedgeRoundRectCallout">
            <a:avLst>
              <a:gd name="adj1" fmla="val -130614"/>
              <a:gd name="adj2" fmla="val 3073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Provisioning (e.g., OpenFlow):</a:t>
            </a:r>
          </a:p>
          <a:p>
            <a:r>
              <a:rPr lang="en-US" sz="1200" dirty="0" smtClean="0"/>
              <a:t>L2-L3 :: map VLAN-200 packets to VIF X</a:t>
            </a:r>
          </a:p>
        </p:txBody>
      </p:sp>
      <p:cxnSp>
        <p:nvCxnSpPr>
          <p:cNvPr id="56" name="Straight Arrow Connector 55"/>
          <p:cNvCxnSpPr/>
          <p:nvPr/>
        </p:nvCxnSpPr>
        <p:spPr>
          <a:xfrm flipV="1">
            <a:off x="3342137" y="3766630"/>
            <a:ext cx="810335" cy="1335660"/>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80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image" Target="../media/image4.jpeg"/><Relationship Id="rId2" Type="http://schemas.openxmlformats.org/officeDocument/2006/relationships/image" Target="../media/image5.jpeg"/></Relationships>
</file>

<file path=ppt/theme/_rels/them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image" Target="../media/image4.jpeg"/><Relationship Id="rId2" Type="http://schemas.openxmlformats.org/officeDocument/2006/relationships/image" Target="../media/image5.jpeg"/></Relationships>
</file>

<file path=ppt/theme/theme1.xml><?xml version="1.0" encoding="utf-8"?>
<a:theme xmlns:a="http://schemas.openxmlformats.org/drawingml/2006/main" name="BerkeleyLabForm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800" dirty="0" smtClean="0">
            <a:latin typeface="Arial"/>
            <a:cs typeface="Arial"/>
          </a:defRPr>
        </a:defPPr>
      </a:lstStyle>
    </a:txDef>
  </a:objectDefaults>
  <a:extraClrSchemeLst/>
</a:theme>
</file>

<file path=ppt/theme/theme10.xml><?xml version="1.0" encoding="utf-8"?>
<a:theme xmlns:a="http://schemas.openxmlformats.org/drawingml/2006/main" name="LBL Templat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7800" marR="0" indent="-177800" algn="l" defTabSz="914400" rtl="0" eaLnBrk="0" fontAlgn="base" latinLnBrk="0" hangingPunct="0">
          <a:lnSpc>
            <a:spcPct val="105000"/>
          </a:lnSpc>
          <a:spcBef>
            <a:spcPct val="40000"/>
          </a:spcBef>
          <a:spcAft>
            <a:spcPct val="0"/>
          </a:spcAft>
          <a:buClrTx/>
          <a:buSzTx/>
          <a:buFont typeface="Arial" charset="0"/>
          <a:buChar char="•"/>
          <a:tabLst/>
          <a:defRPr kumimoji="0" lang="en-US" sz="2400" b="1" i="0" u="none" strike="noStrike" cap="none" normalizeH="0" baseline="0">
            <a:ln>
              <a:noFill/>
            </a:ln>
            <a:solidFill>
              <a:srgbClr val="003366"/>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7800" marR="0" indent="-177800" algn="l" defTabSz="914400" rtl="0" eaLnBrk="0" fontAlgn="base" latinLnBrk="0" hangingPunct="0">
          <a:lnSpc>
            <a:spcPct val="105000"/>
          </a:lnSpc>
          <a:spcBef>
            <a:spcPct val="40000"/>
          </a:spcBef>
          <a:spcAft>
            <a:spcPct val="0"/>
          </a:spcAft>
          <a:buClrTx/>
          <a:buSzTx/>
          <a:buFont typeface="Arial" charset="0"/>
          <a:buChar char="•"/>
          <a:tabLst/>
          <a:defRPr kumimoji="0" lang="en-US" sz="2400" b="1" i="0" u="none" strike="noStrike" cap="none" normalizeH="0" baseline="0">
            <a:ln>
              <a:noFill/>
            </a:ln>
            <a:solidFill>
              <a:srgbClr val="003366"/>
            </a:solidFill>
            <a:effectLst/>
            <a:latin typeface="Arial" charset="0"/>
            <a:ea typeface="ＭＳ Ｐゴシック" charset="-128"/>
            <a:cs typeface="ＭＳ Ｐゴシック" charset="-128"/>
          </a:defRPr>
        </a:defPPr>
      </a:lstStyle>
    </a:lnDef>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Default - Title and Content copy">
  <a:themeElements>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defRPr>
        </a:defPPr>
      </a:lstStyle>
    </a:lnDef>
  </a:objectDefaults>
  <a:extraClrSchemeLst>
    <a:extraClrScheme>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 Title and Content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 Title and Content copy">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defRPr>
        </a:defPPr>
      </a:lstStyle>
    </a:lnDef>
  </a:objectDefaults>
  <a:extraClrSchemeLst>
    <a:extraClrScheme>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RD 2013 Review Template">
  <a:themeElements>
    <a:clrScheme name="CRD_PowerPoint">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Default - Title and Content copy">
  <a:themeElements>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defRPr>
        </a:defPPr>
      </a:lstStyle>
    </a:lnDef>
  </a:objectDefaults>
  <a:extraClrSchemeLst>
    <a:extraClrScheme>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 Title and Content copy">
  <a:themeElements>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defRPr>
        </a:defPPr>
      </a:lstStyle>
    </a:lnDef>
  </a:objectDefaults>
  <a:extraClrSchemeLst>
    <a:extraClrScheme>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 Title and Content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 Title and Content copy">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defRPr>
        </a:defPPr>
      </a:lstStyle>
    </a:lnDef>
  </a:objectDefaults>
  <a:extraClrSchemeLst>
    <a:extraClrScheme>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RD 2013 Review Template">
  <a:themeElements>
    <a:clrScheme name="CRD_PowerPoint">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Default - Title and Content copy">
  <a:themeElements>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defRPr>
        </a:defPPr>
      </a:lstStyle>
    </a:lnDef>
  </a:objectDefaults>
  <a:extraClrSchemeLst>
    <a:extraClrScheme>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BerkeleyLabFormal.thmx</Template>
  <TotalTime>8361</TotalTime>
  <Words>1325</Words>
  <Application>Microsoft Macintosh PowerPoint</Application>
  <PresentationFormat>On-screen Show (4:3)</PresentationFormat>
  <Paragraphs>304</Paragraphs>
  <Slides>17</Slides>
  <Notes>5</Notes>
  <HiddenSlides>2</HiddenSlides>
  <MMClips>0</MMClips>
  <ScaleCrop>false</ScaleCrop>
  <HeadingPairs>
    <vt:vector size="4" baseType="variant">
      <vt:variant>
        <vt:lpstr>Theme</vt:lpstr>
      </vt:variant>
      <vt:variant>
        <vt:i4>11</vt:i4>
      </vt:variant>
      <vt:variant>
        <vt:lpstr>Slide Titles</vt:lpstr>
      </vt:variant>
      <vt:variant>
        <vt:i4>17</vt:i4>
      </vt:variant>
    </vt:vector>
  </HeadingPairs>
  <TitlesOfParts>
    <vt:vector size="28" baseType="lpstr">
      <vt:lpstr>BerkeleyLabFormal</vt:lpstr>
      <vt:lpstr>3_Default - Title and Content copy</vt:lpstr>
      <vt:lpstr>5_Default - Title and Content copy</vt:lpstr>
      <vt:lpstr>CRD 2013 Review Template</vt:lpstr>
      <vt:lpstr>4_Default - Title and Content copy</vt:lpstr>
      <vt:lpstr>6_Default - Title and Content copy</vt:lpstr>
      <vt:lpstr>7_Default - Title and Content copy</vt:lpstr>
      <vt:lpstr>1_CRD 2013 Review Template</vt:lpstr>
      <vt:lpstr>8_Default - Title and Content copy</vt:lpstr>
      <vt:lpstr>LBL Template</vt:lpstr>
      <vt:lpstr>Black</vt:lpstr>
      <vt:lpstr>Open Transport Switch A Software Defined Networking Architecture for Transport Networks   </vt:lpstr>
      <vt:lpstr>A multi-layer network: background</vt:lpstr>
      <vt:lpstr>Transport Paradigm is Different!</vt:lpstr>
      <vt:lpstr>Motivation</vt:lpstr>
      <vt:lpstr>Use Case: Multi-Layer Optimization</vt:lpstr>
      <vt:lpstr>Architectural Approach: Abstract and Simplify</vt:lpstr>
      <vt:lpstr>OTS building blocks: a high-level view</vt:lpstr>
      <vt:lpstr>OTS Building Blocks (contd.)</vt:lpstr>
      <vt:lpstr>Example #1: Explicit Provisioning (SDN Controller is to provision every flow on every node!)</vt:lpstr>
      <vt:lpstr>Example #2: Implicit Provisioning (SDN Controller is to provision every flow on some nodes!)</vt:lpstr>
      <vt:lpstr>OTS Demo: deployed on Long Island testbed</vt:lpstr>
      <vt:lpstr>Application: Create Circuit</vt:lpstr>
      <vt:lpstr>SDN/OTS: Execute Application Req</vt:lpstr>
      <vt:lpstr>Application: Circuit Active</vt:lpstr>
      <vt:lpstr>Previous work</vt:lpstr>
      <vt:lpstr>Now to Future</vt:lpstr>
      <vt:lpstr>Thank you!</vt:lpstr>
    </vt:vector>
  </TitlesOfParts>
  <Manager/>
  <Company>LBNL - ESnet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hotSDN</dc:title>
  <dc:subject/>
  <dc:creator>Inder Monga</dc:creator>
  <cp:keywords/>
  <dc:description/>
  <cp:lastModifiedBy>Inder Monga</cp:lastModifiedBy>
  <cp:revision>58</cp:revision>
  <dcterms:created xsi:type="dcterms:W3CDTF">2013-08-03T18:16:24Z</dcterms:created>
  <dcterms:modified xsi:type="dcterms:W3CDTF">2013-08-16T08:10:40Z</dcterms:modified>
  <cp:category/>
</cp:coreProperties>
</file>