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diagrams/drawing2.xml" ContentType="application/vnd.ms-office.drawingml.diagramDrawing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4" r:id="rId1"/>
  </p:sldMasterIdLst>
  <p:notesMasterIdLst>
    <p:notesMasterId r:id="rId17"/>
  </p:notesMasterIdLst>
  <p:sldIdLst>
    <p:sldId id="256" r:id="rId2"/>
    <p:sldId id="257" r:id="rId3"/>
    <p:sldId id="271" r:id="rId4"/>
    <p:sldId id="273" r:id="rId5"/>
    <p:sldId id="278" r:id="rId6"/>
    <p:sldId id="272" r:id="rId7"/>
    <p:sldId id="274" r:id="rId8"/>
    <p:sldId id="276" r:id="rId9"/>
    <p:sldId id="275" r:id="rId10"/>
    <p:sldId id="277" r:id="rId11"/>
    <p:sldId id="279" r:id="rId12"/>
    <p:sldId id="262" r:id="rId13"/>
    <p:sldId id="267" r:id="rId14"/>
    <p:sldId id="263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A7197-1E8F-6D42-8C5F-BF7C12F0CCD6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063DF1-7A5D-9944-9FBC-C42DD1DA2EBD}">
      <dgm:prSet phldrT="[Text]"/>
      <dgm:spPr/>
      <dgm:t>
        <a:bodyPr/>
        <a:lstStyle/>
        <a:p>
          <a:r>
            <a:rPr lang="en-US" dirty="0" smtClean="0"/>
            <a:t>Discover</a:t>
          </a:r>
          <a:endParaRPr lang="en-US" dirty="0"/>
        </a:p>
      </dgm:t>
    </dgm:pt>
    <dgm:pt modelId="{8504D111-446E-344F-8D91-EA1FCCA909FF}" type="parTrans" cxnId="{0FF9097A-5128-8E47-87D0-6E02BFF97590}">
      <dgm:prSet/>
      <dgm:spPr/>
      <dgm:t>
        <a:bodyPr/>
        <a:lstStyle/>
        <a:p>
          <a:endParaRPr lang="en-US"/>
        </a:p>
      </dgm:t>
    </dgm:pt>
    <dgm:pt modelId="{16659EC0-4804-0C41-9146-9AE8A30564B0}" type="sibTrans" cxnId="{0FF9097A-5128-8E47-87D0-6E02BFF97590}">
      <dgm:prSet/>
      <dgm:spPr/>
      <dgm:t>
        <a:bodyPr/>
        <a:lstStyle/>
        <a:p>
          <a:endParaRPr lang="en-US"/>
        </a:p>
      </dgm:t>
    </dgm:pt>
    <dgm:pt modelId="{B2363CD3-BC5A-B74C-B18F-5D134AB74E60}">
      <dgm:prSet phldrT="[Text]"/>
      <dgm:spPr/>
      <dgm:t>
        <a:bodyPr/>
        <a:lstStyle/>
        <a:p>
          <a:r>
            <a:rPr lang="en-US" dirty="0" smtClean="0"/>
            <a:t>Which are the big apps? Who are the people?</a:t>
          </a:r>
          <a:endParaRPr lang="en-US" dirty="0"/>
        </a:p>
      </dgm:t>
    </dgm:pt>
    <dgm:pt modelId="{FEFBFAA5-BE9E-4940-A9C3-322D93D41593}" type="parTrans" cxnId="{D9DE11E4-7018-494E-8B01-F6B9AF2A8595}">
      <dgm:prSet/>
      <dgm:spPr/>
      <dgm:t>
        <a:bodyPr/>
        <a:lstStyle/>
        <a:p>
          <a:endParaRPr lang="en-US"/>
        </a:p>
      </dgm:t>
    </dgm:pt>
    <dgm:pt modelId="{9DAD83DF-852C-1644-B532-C394C9A69A4C}" type="sibTrans" cxnId="{D9DE11E4-7018-494E-8B01-F6B9AF2A8595}">
      <dgm:prSet/>
      <dgm:spPr/>
      <dgm:t>
        <a:bodyPr/>
        <a:lstStyle/>
        <a:p>
          <a:endParaRPr lang="en-US"/>
        </a:p>
      </dgm:t>
    </dgm:pt>
    <dgm:pt modelId="{5B8C3186-A739-554B-826C-250F992258FA}">
      <dgm:prSet phldrT="[Text]"/>
      <dgm:spPr/>
      <dgm:t>
        <a:bodyPr/>
        <a:lstStyle/>
        <a:p>
          <a:r>
            <a:rPr lang="en-US" dirty="0" smtClean="0"/>
            <a:t>Establish rapport, dialogue &amp; procedures.</a:t>
          </a:r>
          <a:endParaRPr lang="en-US" dirty="0"/>
        </a:p>
      </dgm:t>
    </dgm:pt>
    <dgm:pt modelId="{F7310EDC-D8AE-5242-B4C3-3542C11A7194}" type="parTrans" cxnId="{62E76AC2-CD04-DD45-B68D-B89C3D8591F5}">
      <dgm:prSet/>
      <dgm:spPr/>
      <dgm:t>
        <a:bodyPr/>
        <a:lstStyle/>
        <a:p>
          <a:endParaRPr lang="en-US"/>
        </a:p>
      </dgm:t>
    </dgm:pt>
    <dgm:pt modelId="{64BA0F5B-7679-254F-AAF7-F85A01B70EF1}" type="sibTrans" cxnId="{62E76AC2-CD04-DD45-B68D-B89C3D8591F5}">
      <dgm:prSet/>
      <dgm:spPr/>
      <dgm:t>
        <a:bodyPr/>
        <a:lstStyle/>
        <a:p>
          <a:endParaRPr lang="en-US"/>
        </a:p>
      </dgm:t>
    </dgm:pt>
    <dgm:pt modelId="{6D4252B7-3337-4B4D-B845-97DB505C24FB}">
      <dgm:prSet phldrT="[Text]"/>
      <dgm:spPr/>
      <dgm:t>
        <a:bodyPr/>
        <a:lstStyle/>
        <a:p>
          <a:r>
            <a:rPr lang="en-US" dirty="0" smtClean="0"/>
            <a:t>Measure</a:t>
          </a:r>
          <a:endParaRPr lang="en-US" dirty="0"/>
        </a:p>
      </dgm:t>
    </dgm:pt>
    <dgm:pt modelId="{16D99CFD-364D-B244-82D3-F668BAA00F77}" type="parTrans" cxnId="{AA59E130-51E4-BE48-B2B7-D15224A37FC3}">
      <dgm:prSet/>
      <dgm:spPr/>
      <dgm:t>
        <a:bodyPr/>
        <a:lstStyle/>
        <a:p>
          <a:endParaRPr lang="en-US"/>
        </a:p>
      </dgm:t>
    </dgm:pt>
    <dgm:pt modelId="{85131104-A16A-B041-8EA8-814674A6BCCB}" type="sibTrans" cxnId="{AA59E130-51E4-BE48-B2B7-D15224A37FC3}">
      <dgm:prSet/>
      <dgm:spPr/>
      <dgm:t>
        <a:bodyPr/>
        <a:lstStyle/>
        <a:p>
          <a:endParaRPr lang="en-US"/>
        </a:p>
      </dgm:t>
    </dgm:pt>
    <dgm:pt modelId="{E9CBE501-9C2A-C64D-B186-414E137AC9BA}">
      <dgm:prSet phldrT="[Text]"/>
      <dgm:spPr/>
      <dgm:t>
        <a:bodyPr/>
        <a:lstStyle/>
        <a:p>
          <a:r>
            <a:rPr lang="en-US" dirty="0" smtClean="0"/>
            <a:t>Remedy</a:t>
          </a:r>
          <a:endParaRPr lang="en-US" dirty="0"/>
        </a:p>
      </dgm:t>
    </dgm:pt>
    <dgm:pt modelId="{64188131-932D-B14D-B87A-9A8582221FD1}" type="parTrans" cxnId="{9CFD74BB-1872-EE4D-9C53-F1E23B4C08FF}">
      <dgm:prSet/>
      <dgm:spPr/>
      <dgm:t>
        <a:bodyPr/>
        <a:lstStyle/>
        <a:p>
          <a:endParaRPr lang="en-US"/>
        </a:p>
      </dgm:t>
    </dgm:pt>
    <dgm:pt modelId="{91BDF9AD-B56F-DE41-B3F8-8F9D29818EC9}" type="sibTrans" cxnId="{9CFD74BB-1872-EE4D-9C53-F1E23B4C08FF}">
      <dgm:prSet/>
      <dgm:spPr/>
      <dgm:t>
        <a:bodyPr/>
        <a:lstStyle/>
        <a:p>
          <a:endParaRPr lang="en-US"/>
        </a:p>
      </dgm:t>
    </dgm:pt>
    <dgm:pt modelId="{27396DB6-E40D-9E46-9300-66124B96D9F3}">
      <dgm:prSet phldrT="[Text]"/>
      <dgm:spPr/>
      <dgm:t>
        <a:bodyPr/>
        <a:lstStyle/>
        <a:p>
          <a:r>
            <a:rPr lang="en-US" dirty="0" smtClean="0"/>
            <a:t>Fix low-hanging fruit in the site network / hosts (e.g.: host TCP tuning)</a:t>
          </a:r>
          <a:endParaRPr lang="en-US" dirty="0"/>
        </a:p>
      </dgm:t>
    </dgm:pt>
    <dgm:pt modelId="{C02A7E18-76E7-A44B-BB0D-A4582E181C64}" type="parTrans" cxnId="{61C893FD-76B9-E044-8A68-E5DD325B380B}">
      <dgm:prSet/>
      <dgm:spPr/>
      <dgm:t>
        <a:bodyPr/>
        <a:lstStyle/>
        <a:p>
          <a:endParaRPr lang="en-US"/>
        </a:p>
      </dgm:t>
    </dgm:pt>
    <dgm:pt modelId="{9122C31D-C7D9-E746-B437-E790454493FD}" type="sibTrans" cxnId="{61C893FD-76B9-E044-8A68-E5DD325B380B}">
      <dgm:prSet/>
      <dgm:spPr/>
      <dgm:t>
        <a:bodyPr/>
        <a:lstStyle/>
        <a:p>
          <a:endParaRPr lang="en-US"/>
        </a:p>
      </dgm:t>
    </dgm:pt>
    <dgm:pt modelId="{A66F78E4-A83C-8C41-85AA-25E9E177C4F0}">
      <dgm:prSet phldrT="[Text]"/>
      <dgm:spPr/>
      <dgm:t>
        <a:bodyPr/>
        <a:lstStyle/>
        <a:p>
          <a:r>
            <a:rPr lang="en-US" dirty="0" smtClean="0"/>
            <a:t>Deploy </a:t>
          </a:r>
          <a:r>
            <a:rPr lang="en-US" dirty="0" err="1" smtClean="0"/>
            <a:t>PerfSONAR</a:t>
          </a:r>
          <a:endParaRPr lang="en-US" dirty="0"/>
        </a:p>
      </dgm:t>
    </dgm:pt>
    <dgm:pt modelId="{F38FD207-7F96-C445-BE7B-DEFFE5838862}" type="parTrans" cxnId="{0BBBCBBD-C9F4-8141-BE9E-F8E02AFC744A}">
      <dgm:prSet/>
      <dgm:spPr/>
      <dgm:t>
        <a:bodyPr/>
        <a:lstStyle/>
        <a:p>
          <a:endParaRPr lang="en-US"/>
        </a:p>
      </dgm:t>
    </dgm:pt>
    <dgm:pt modelId="{223D95DC-7619-1C47-AED1-9D8A990EA516}" type="sibTrans" cxnId="{0BBBCBBD-C9F4-8141-BE9E-F8E02AFC744A}">
      <dgm:prSet/>
      <dgm:spPr/>
      <dgm:t>
        <a:bodyPr/>
        <a:lstStyle/>
        <a:p>
          <a:endParaRPr lang="en-US"/>
        </a:p>
      </dgm:t>
    </dgm:pt>
    <dgm:pt modelId="{28DCA655-9BB2-4E44-8CCC-F68CF350997C}">
      <dgm:prSet phldrT="[Text]"/>
      <dgm:spPr/>
      <dgm:t>
        <a:bodyPr/>
        <a:lstStyle/>
        <a:p>
          <a:r>
            <a:rPr lang="en-US" dirty="0" smtClean="0"/>
            <a:t>Measure performance, identify weaknesses</a:t>
          </a:r>
          <a:endParaRPr lang="en-US" dirty="0"/>
        </a:p>
      </dgm:t>
    </dgm:pt>
    <dgm:pt modelId="{E356CC2F-A416-5544-BD7E-9476F4474B3B}" type="parTrans" cxnId="{678397FF-2218-DB49-A359-C5ED8A13A71D}">
      <dgm:prSet/>
      <dgm:spPr/>
      <dgm:t>
        <a:bodyPr/>
        <a:lstStyle/>
        <a:p>
          <a:endParaRPr lang="en-US"/>
        </a:p>
      </dgm:t>
    </dgm:pt>
    <dgm:pt modelId="{A3071D27-DD91-7C4E-95EC-111E0575896D}" type="sibTrans" cxnId="{678397FF-2218-DB49-A359-C5ED8A13A71D}">
      <dgm:prSet/>
      <dgm:spPr/>
      <dgm:t>
        <a:bodyPr/>
        <a:lstStyle/>
        <a:p>
          <a:endParaRPr lang="en-US"/>
        </a:p>
      </dgm:t>
    </dgm:pt>
    <dgm:pt modelId="{6A2B1702-3E59-8E43-8538-F3EE17E6A246}" type="pres">
      <dgm:prSet presAssocID="{B89A7197-1E8F-6D42-8C5F-BF7C12F0CC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BC835C-7131-0841-9C02-8DE0F0F2D7CF}" type="pres">
      <dgm:prSet presAssocID="{A6063DF1-7A5D-9944-9FBC-C42DD1DA2EBD}" presName="composite" presStyleCnt="0"/>
      <dgm:spPr/>
    </dgm:pt>
    <dgm:pt modelId="{47252B6B-D4CA-2846-B7CB-F913A6C26143}" type="pres">
      <dgm:prSet presAssocID="{A6063DF1-7A5D-9944-9FBC-C42DD1DA2EB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4EF5A-4BA8-0E41-AE7C-034A36A4C2FD}" type="pres">
      <dgm:prSet presAssocID="{A6063DF1-7A5D-9944-9FBC-C42DD1DA2EB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ECF26-A859-9F40-884F-9B7E6681FFF3}" type="pres">
      <dgm:prSet presAssocID="{16659EC0-4804-0C41-9146-9AE8A30564B0}" presName="sp" presStyleCnt="0"/>
      <dgm:spPr/>
    </dgm:pt>
    <dgm:pt modelId="{C9580C25-26E7-E246-B0F7-08A2D64FA3E4}" type="pres">
      <dgm:prSet presAssocID="{6D4252B7-3337-4B4D-B845-97DB505C24FB}" presName="composite" presStyleCnt="0"/>
      <dgm:spPr/>
    </dgm:pt>
    <dgm:pt modelId="{70451041-0CE3-744E-9A81-29CC7BB31E43}" type="pres">
      <dgm:prSet presAssocID="{6D4252B7-3337-4B4D-B845-97DB505C24F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D6B19-044F-6945-BA9A-B518A8CC7DF7}" type="pres">
      <dgm:prSet presAssocID="{6D4252B7-3337-4B4D-B845-97DB505C24F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56580-E072-D44D-86A7-6090E9EF58CB}" type="pres">
      <dgm:prSet presAssocID="{85131104-A16A-B041-8EA8-814674A6BCCB}" presName="sp" presStyleCnt="0"/>
      <dgm:spPr/>
    </dgm:pt>
    <dgm:pt modelId="{2E630101-5D00-7C41-AB07-6C5E4A0AB228}" type="pres">
      <dgm:prSet presAssocID="{E9CBE501-9C2A-C64D-B186-414E137AC9BA}" presName="composite" presStyleCnt="0"/>
      <dgm:spPr/>
    </dgm:pt>
    <dgm:pt modelId="{DC4C2F75-F52A-A042-A6BA-612EE15B4228}" type="pres">
      <dgm:prSet presAssocID="{E9CBE501-9C2A-C64D-B186-414E137AC9B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2D279-9E0B-DD42-A901-8D1F63EF4071}" type="pres">
      <dgm:prSet presAssocID="{E9CBE501-9C2A-C64D-B186-414E137AC9B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449F8E-AC1E-604B-8BA9-7787CD42A464}" type="presOf" srcId="{B89A7197-1E8F-6D42-8C5F-BF7C12F0CCD6}" destId="{6A2B1702-3E59-8E43-8538-F3EE17E6A246}" srcOrd="0" destOrd="0" presId="urn:microsoft.com/office/officeart/2005/8/layout/chevron2"/>
    <dgm:cxn modelId="{E7B81772-0376-7842-9BD0-5EFADF2DC7A1}" type="presOf" srcId="{A6063DF1-7A5D-9944-9FBC-C42DD1DA2EBD}" destId="{47252B6B-D4CA-2846-B7CB-F913A6C26143}" srcOrd="0" destOrd="0" presId="urn:microsoft.com/office/officeart/2005/8/layout/chevron2"/>
    <dgm:cxn modelId="{61C893FD-76B9-E044-8A68-E5DD325B380B}" srcId="{E9CBE501-9C2A-C64D-B186-414E137AC9BA}" destId="{27396DB6-E40D-9E46-9300-66124B96D9F3}" srcOrd="0" destOrd="0" parTransId="{C02A7E18-76E7-A44B-BB0D-A4582E181C64}" sibTransId="{9122C31D-C7D9-E746-B437-E790454493FD}"/>
    <dgm:cxn modelId="{9CFD74BB-1872-EE4D-9C53-F1E23B4C08FF}" srcId="{B89A7197-1E8F-6D42-8C5F-BF7C12F0CCD6}" destId="{E9CBE501-9C2A-C64D-B186-414E137AC9BA}" srcOrd="2" destOrd="0" parTransId="{64188131-932D-B14D-B87A-9A8582221FD1}" sibTransId="{91BDF9AD-B56F-DE41-B3F8-8F9D29818EC9}"/>
    <dgm:cxn modelId="{C4F3D830-251F-A54B-AED3-AA0F82BE740E}" type="presOf" srcId="{E9CBE501-9C2A-C64D-B186-414E137AC9BA}" destId="{DC4C2F75-F52A-A042-A6BA-612EE15B4228}" srcOrd="0" destOrd="0" presId="urn:microsoft.com/office/officeart/2005/8/layout/chevron2"/>
    <dgm:cxn modelId="{A49559A3-141E-B245-BFF8-96F356525F5E}" type="presOf" srcId="{28DCA655-9BB2-4E44-8CCC-F68CF350997C}" destId="{A9AD6B19-044F-6945-BA9A-B518A8CC7DF7}" srcOrd="0" destOrd="1" presId="urn:microsoft.com/office/officeart/2005/8/layout/chevron2"/>
    <dgm:cxn modelId="{0FF9097A-5128-8E47-87D0-6E02BFF97590}" srcId="{B89A7197-1E8F-6D42-8C5F-BF7C12F0CCD6}" destId="{A6063DF1-7A5D-9944-9FBC-C42DD1DA2EBD}" srcOrd="0" destOrd="0" parTransId="{8504D111-446E-344F-8D91-EA1FCCA909FF}" sibTransId="{16659EC0-4804-0C41-9146-9AE8A30564B0}"/>
    <dgm:cxn modelId="{43C96307-9DE4-1F4C-B0D8-74B064F6AE39}" type="presOf" srcId="{6D4252B7-3337-4B4D-B845-97DB505C24FB}" destId="{70451041-0CE3-744E-9A81-29CC7BB31E43}" srcOrd="0" destOrd="0" presId="urn:microsoft.com/office/officeart/2005/8/layout/chevron2"/>
    <dgm:cxn modelId="{287C5A08-C9A6-4747-B0AF-2F765660100C}" type="presOf" srcId="{A66F78E4-A83C-8C41-85AA-25E9E177C4F0}" destId="{A9AD6B19-044F-6945-BA9A-B518A8CC7DF7}" srcOrd="0" destOrd="0" presId="urn:microsoft.com/office/officeart/2005/8/layout/chevron2"/>
    <dgm:cxn modelId="{BA8CA166-C2DD-9040-B541-C44E5A54727E}" type="presOf" srcId="{27396DB6-E40D-9E46-9300-66124B96D9F3}" destId="{2C72D279-9E0B-DD42-A901-8D1F63EF4071}" srcOrd="0" destOrd="0" presId="urn:microsoft.com/office/officeart/2005/8/layout/chevron2"/>
    <dgm:cxn modelId="{F2538808-8635-9741-9D7F-EBEE05960603}" type="presOf" srcId="{5B8C3186-A739-554B-826C-250F992258FA}" destId="{AEE4EF5A-4BA8-0E41-AE7C-034A36A4C2FD}" srcOrd="0" destOrd="1" presId="urn:microsoft.com/office/officeart/2005/8/layout/chevron2"/>
    <dgm:cxn modelId="{62E76AC2-CD04-DD45-B68D-B89C3D8591F5}" srcId="{A6063DF1-7A5D-9944-9FBC-C42DD1DA2EBD}" destId="{5B8C3186-A739-554B-826C-250F992258FA}" srcOrd="1" destOrd="0" parTransId="{F7310EDC-D8AE-5242-B4C3-3542C11A7194}" sibTransId="{64BA0F5B-7679-254F-AAF7-F85A01B70EF1}"/>
    <dgm:cxn modelId="{D9DE11E4-7018-494E-8B01-F6B9AF2A8595}" srcId="{A6063DF1-7A5D-9944-9FBC-C42DD1DA2EBD}" destId="{B2363CD3-BC5A-B74C-B18F-5D134AB74E60}" srcOrd="0" destOrd="0" parTransId="{FEFBFAA5-BE9E-4940-A9C3-322D93D41593}" sibTransId="{9DAD83DF-852C-1644-B532-C394C9A69A4C}"/>
    <dgm:cxn modelId="{0BBBCBBD-C9F4-8141-BE9E-F8E02AFC744A}" srcId="{6D4252B7-3337-4B4D-B845-97DB505C24FB}" destId="{A66F78E4-A83C-8C41-85AA-25E9E177C4F0}" srcOrd="0" destOrd="0" parTransId="{F38FD207-7F96-C445-BE7B-DEFFE5838862}" sibTransId="{223D95DC-7619-1C47-AED1-9D8A990EA516}"/>
    <dgm:cxn modelId="{E8990641-994B-2B4E-882B-8C7AE9791C4E}" type="presOf" srcId="{B2363CD3-BC5A-B74C-B18F-5D134AB74E60}" destId="{AEE4EF5A-4BA8-0E41-AE7C-034A36A4C2FD}" srcOrd="0" destOrd="0" presId="urn:microsoft.com/office/officeart/2005/8/layout/chevron2"/>
    <dgm:cxn modelId="{AA59E130-51E4-BE48-B2B7-D15224A37FC3}" srcId="{B89A7197-1E8F-6D42-8C5F-BF7C12F0CCD6}" destId="{6D4252B7-3337-4B4D-B845-97DB505C24FB}" srcOrd="1" destOrd="0" parTransId="{16D99CFD-364D-B244-82D3-F668BAA00F77}" sibTransId="{85131104-A16A-B041-8EA8-814674A6BCCB}"/>
    <dgm:cxn modelId="{678397FF-2218-DB49-A359-C5ED8A13A71D}" srcId="{6D4252B7-3337-4B4D-B845-97DB505C24FB}" destId="{28DCA655-9BB2-4E44-8CCC-F68CF350997C}" srcOrd="1" destOrd="0" parTransId="{E356CC2F-A416-5544-BD7E-9476F4474B3B}" sibTransId="{A3071D27-DD91-7C4E-95EC-111E0575896D}"/>
    <dgm:cxn modelId="{3A951C5B-1B73-524D-B706-FC619FC93D30}" type="presParOf" srcId="{6A2B1702-3E59-8E43-8538-F3EE17E6A246}" destId="{BFBC835C-7131-0841-9C02-8DE0F0F2D7CF}" srcOrd="0" destOrd="0" presId="urn:microsoft.com/office/officeart/2005/8/layout/chevron2"/>
    <dgm:cxn modelId="{A21C20DD-CFC1-284C-A146-2B5824960230}" type="presParOf" srcId="{BFBC835C-7131-0841-9C02-8DE0F0F2D7CF}" destId="{47252B6B-D4CA-2846-B7CB-F913A6C26143}" srcOrd="0" destOrd="0" presId="urn:microsoft.com/office/officeart/2005/8/layout/chevron2"/>
    <dgm:cxn modelId="{25905541-011A-8B45-94E5-0E8C4CD5D8FF}" type="presParOf" srcId="{BFBC835C-7131-0841-9C02-8DE0F0F2D7CF}" destId="{AEE4EF5A-4BA8-0E41-AE7C-034A36A4C2FD}" srcOrd="1" destOrd="0" presId="urn:microsoft.com/office/officeart/2005/8/layout/chevron2"/>
    <dgm:cxn modelId="{DBFD17F1-1624-1748-A82D-80EEE18AC9C9}" type="presParOf" srcId="{6A2B1702-3E59-8E43-8538-F3EE17E6A246}" destId="{A31ECF26-A859-9F40-884F-9B7E6681FFF3}" srcOrd="1" destOrd="0" presId="urn:microsoft.com/office/officeart/2005/8/layout/chevron2"/>
    <dgm:cxn modelId="{77F716CC-15F5-5943-B2C2-76B5D5B9101B}" type="presParOf" srcId="{6A2B1702-3E59-8E43-8538-F3EE17E6A246}" destId="{C9580C25-26E7-E246-B0F7-08A2D64FA3E4}" srcOrd="2" destOrd="0" presId="urn:microsoft.com/office/officeart/2005/8/layout/chevron2"/>
    <dgm:cxn modelId="{0EEE2B03-3C21-8244-8DE1-5AA5367AD4EA}" type="presParOf" srcId="{C9580C25-26E7-E246-B0F7-08A2D64FA3E4}" destId="{70451041-0CE3-744E-9A81-29CC7BB31E43}" srcOrd="0" destOrd="0" presId="urn:microsoft.com/office/officeart/2005/8/layout/chevron2"/>
    <dgm:cxn modelId="{44294C20-857B-6A44-B48E-19AF20A62FB8}" type="presParOf" srcId="{C9580C25-26E7-E246-B0F7-08A2D64FA3E4}" destId="{A9AD6B19-044F-6945-BA9A-B518A8CC7DF7}" srcOrd="1" destOrd="0" presId="urn:microsoft.com/office/officeart/2005/8/layout/chevron2"/>
    <dgm:cxn modelId="{FCB16EEF-EDF7-6B42-9A60-7AA0DA9C6AD8}" type="presParOf" srcId="{6A2B1702-3E59-8E43-8538-F3EE17E6A246}" destId="{B3F56580-E072-D44D-86A7-6090E9EF58CB}" srcOrd="3" destOrd="0" presId="urn:microsoft.com/office/officeart/2005/8/layout/chevron2"/>
    <dgm:cxn modelId="{18FF6F55-C408-7C4F-AEC3-0AAF2CDF9E7A}" type="presParOf" srcId="{6A2B1702-3E59-8E43-8538-F3EE17E6A246}" destId="{2E630101-5D00-7C41-AB07-6C5E4A0AB228}" srcOrd="4" destOrd="0" presId="urn:microsoft.com/office/officeart/2005/8/layout/chevron2"/>
    <dgm:cxn modelId="{740D04AB-A65F-5842-9C6A-F12836AE82BB}" type="presParOf" srcId="{2E630101-5D00-7C41-AB07-6C5E4A0AB228}" destId="{DC4C2F75-F52A-A042-A6BA-612EE15B4228}" srcOrd="0" destOrd="0" presId="urn:microsoft.com/office/officeart/2005/8/layout/chevron2"/>
    <dgm:cxn modelId="{A2B9D9DC-3420-2C4A-AD6E-28D02520CF83}" type="presParOf" srcId="{2E630101-5D00-7C41-AB07-6C5E4A0AB228}" destId="{2C72D279-9E0B-DD42-A901-8D1F63EF4071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9A7197-1E8F-6D42-8C5F-BF7C12F0CCD6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363CD3-BC5A-B74C-B18F-5D134AB74E60}">
      <dgm:prSet phldrT="[Text]"/>
      <dgm:spPr/>
      <dgm:t>
        <a:bodyPr/>
        <a:lstStyle/>
        <a:p>
          <a:r>
            <a:rPr lang="en-US" dirty="0" smtClean="0"/>
            <a:t>Evaluate SDN L3 service </a:t>
          </a:r>
          <a:endParaRPr lang="en-US" dirty="0"/>
        </a:p>
      </dgm:t>
    </dgm:pt>
    <dgm:pt modelId="{FEFBFAA5-BE9E-4940-A9C3-322D93D41593}" type="parTrans" cxnId="{D9DE11E4-7018-494E-8B01-F6B9AF2A8595}">
      <dgm:prSet/>
      <dgm:spPr/>
      <dgm:t>
        <a:bodyPr/>
        <a:lstStyle/>
        <a:p>
          <a:endParaRPr lang="en-US"/>
        </a:p>
      </dgm:t>
    </dgm:pt>
    <dgm:pt modelId="{9DAD83DF-852C-1644-B532-C394C9A69A4C}" type="sibTrans" cxnId="{D9DE11E4-7018-494E-8B01-F6B9AF2A8595}">
      <dgm:prSet/>
      <dgm:spPr/>
      <dgm:t>
        <a:bodyPr/>
        <a:lstStyle/>
        <a:p>
          <a:endParaRPr lang="en-US"/>
        </a:p>
      </dgm:t>
    </dgm:pt>
    <dgm:pt modelId="{6D4252B7-3337-4B4D-B845-97DB505C24FB}">
      <dgm:prSet phldrT="[Text]"/>
      <dgm:spPr/>
      <dgm:t>
        <a:bodyPr/>
        <a:lstStyle/>
        <a:p>
          <a:r>
            <a:rPr lang="en-US" dirty="0" smtClean="0"/>
            <a:t>Deploy</a:t>
          </a:r>
          <a:endParaRPr lang="en-US" dirty="0"/>
        </a:p>
      </dgm:t>
    </dgm:pt>
    <dgm:pt modelId="{16D99CFD-364D-B244-82D3-F668BAA00F77}" type="parTrans" cxnId="{AA59E130-51E4-BE48-B2B7-D15224A37FC3}">
      <dgm:prSet/>
      <dgm:spPr/>
      <dgm:t>
        <a:bodyPr/>
        <a:lstStyle/>
        <a:p>
          <a:endParaRPr lang="en-US"/>
        </a:p>
      </dgm:t>
    </dgm:pt>
    <dgm:pt modelId="{85131104-A16A-B041-8EA8-814674A6BCCB}" type="sibTrans" cxnId="{AA59E130-51E4-BE48-B2B7-D15224A37FC3}">
      <dgm:prSet/>
      <dgm:spPr/>
      <dgm:t>
        <a:bodyPr/>
        <a:lstStyle/>
        <a:p>
          <a:endParaRPr lang="en-US"/>
        </a:p>
      </dgm:t>
    </dgm:pt>
    <dgm:pt modelId="{E9CBE501-9C2A-C64D-B186-414E137AC9BA}">
      <dgm:prSet phldrT="[Text]"/>
      <dgm:spPr/>
      <dgm:t>
        <a:bodyPr/>
        <a:lstStyle/>
        <a:p>
          <a:r>
            <a:rPr lang="en-US" dirty="0" smtClean="0"/>
            <a:t>Integrate</a:t>
          </a:r>
          <a:endParaRPr lang="en-US" dirty="0"/>
        </a:p>
      </dgm:t>
    </dgm:pt>
    <dgm:pt modelId="{64188131-932D-B14D-B87A-9A8582221FD1}" type="parTrans" cxnId="{9CFD74BB-1872-EE4D-9C53-F1E23B4C08FF}">
      <dgm:prSet/>
      <dgm:spPr/>
      <dgm:t>
        <a:bodyPr/>
        <a:lstStyle/>
        <a:p>
          <a:endParaRPr lang="en-US"/>
        </a:p>
      </dgm:t>
    </dgm:pt>
    <dgm:pt modelId="{91BDF9AD-B56F-DE41-B3F8-8F9D29818EC9}" type="sibTrans" cxnId="{9CFD74BB-1872-EE4D-9C53-F1E23B4C08FF}">
      <dgm:prSet/>
      <dgm:spPr/>
      <dgm:t>
        <a:bodyPr/>
        <a:lstStyle/>
        <a:p>
          <a:endParaRPr lang="en-US"/>
        </a:p>
      </dgm:t>
    </dgm:pt>
    <dgm:pt modelId="{27396DB6-E40D-9E46-9300-66124B96D9F3}">
      <dgm:prSet phldrT="[Text]"/>
      <dgm:spPr/>
      <dgm:t>
        <a:bodyPr/>
        <a:lstStyle/>
        <a:p>
          <a:r>
            <a:rPr lang="en-US" dirty="0" smtClean="0"/>
            <a:t>Mesh SDN VC scheduling into workflow</a:t>
          </a:r>
          <a:endParaRPr lang="en-US" dirty="0"/>
        </a:p>
      </dgm:t>
    </dgm:pt>
    <dgm:pt modelId="{C02A7E18-76E7-A44B-BB0D-A4582E181C64}" type="parTrans" cxnId="{61C893FD-76B9-E044-8A68-E5DD325B380B}">
      <dgm:prSet/>
      <dgm:spPr/>
      <dgm:t>
        <a:bodyPr/>
        <a:lstStyle/>
        <a:p>
          <a:endParaRPr lang="en-US"/>
        </a:p>
      </dgm:t>
    </dgm:pt>
    <dgm:pt modelId="{9122C31D-C7D9-E746-B437-E790454493FD}" type="sibTrans" cxnId="{61C893FD-76B9-E044-8A68-E5DD325B380B}">
      <dgm:prSet/>
      <dgm:spPr/>
      <dgm:t>
        <a:bodyPr/>
        <a:lstStyle/>
        <a:p>
          <a:endParaRPr lang="en-US"/>
        </a:p>
      </dgm:t>
    </dgm:pt>
    <dgm:pt modelId="{A66F78E4-A83C-8C41-85AA-25E9E177C4F0}">
      <dgm:prSet phldrT="[Text]"/>
      <dgm:spPr/>
      <dgm:t>
        <a:bodyPr/>
        <a:lstStyle/>
        <a:p>
          <a:r>
            <a:rPr lang="en-US" dirty="0" smtClean="0"/>
            <a:t>Reconfigure site to support chosen SDN configuration</a:t>
          </a:r>
          <a:endParaRPr lang="en-US" dirty="0"/>
        </a:p>
      </dgm:t>
    </dgm:pt>
    <dgm:pt modelId="{F38FD207-7F96-C445-BE7B-DEFFE5838862}" type="parTrans" cxnId="{0BBBCBBD-C9F4-8141-BE9E-F8E02AFC744A}">
      <dgm:prSet/>
      <dgm:spPr/>
      <dgm:t>
        <a:bodyPr/>
        <a:lstStyle/>
        <a:p>
          <a:endParaRPr lang="en-US"/>
        </a:p>
      </dgm:t>
    </dgm:pt>
    <dgm:pt modelId="{223D95DC-7619-1C47-AED1-9D8A990EA516}" type="sibTrans" cxnId="{0BBBCBBD-C9F4-8141-BE9E-F8E02AFC744A}">
      <dgm:prSet/>
      <dgm:spPr/>
      <dgm:t>
        <a:bodyPr/>
        <a:lstStyle/>
        <a:p>
          <a:endParaRPr lang="en-US"/>
        </a:p>
      </dgm:t>
    </dgm:pt>
    <dgm:pt modelId="{2A55110F-B0FB-9B44-B078-5869CA4CC110}">
      <dgm:prSet phldrT="[Text]"/>
      <dgm:spPr/>
      <dgm:t>
        <a:bodyPr/>
        <a:lstStyle/>
        <a:p>
          <a:r>
            <a:rPr lang="en-US" smtClean="0"/>
            <a:t>Experiment</a:t>
          </a:r>
          <a:endParaRPr lang="en-US" dirty="0"/>
        </a:p>
      </dgm:t>
    </dgm:pt>
    <dgm:pt modelId="{15C61EBF-6970-964F-926F-D3B272B94BC8}" type="parTrans" cxnId="{AA6EEA1A-25E5-7D42-8332-2878B9384406}">
      <dgm:prSet/>
      <dgm:spPr/>
      <dgm:t>
        <a:bodyPr/>
        <a:lstStyle/>
        <a:p>
          <a:endParaRPr lang="en-US"/>
        </a:p>
      </dgm:t>
    </dgm:pt>
    <dgm:pt modelId="{6A194033-9003-D14F-B855-11472236A16C}" type="sibTrans" cxnId="{AA6EEA1A-25E5-7D42-8332-2878B9384406}">
      <dgm:prSet/>
      <dgm:spPr/>
      <dgm:t>
        <a:bodyPr/>
        <a:lstStyle/>
        <a:p>
          <a:endParaRPr lang="en-US"/>
        </a:p>
      </dgm:t>
    </dgm:pt>
    <dgm:pt modelId="{6A2B1702-3E59-8E43-8538-F3EE17E6A246}" type="pres">
      <dgm:prSet presAssocID="{B89A7197-1E8F-6D42-8C5F-BF7C12F0CC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5A0E09-102C-1A4F-ABF9-2762ABB4F9F4}" type="pres">
      <dgm:prSet presAssocID="{2A55110F-B0FB-9B44-B078-5869CA4CC110}" presName="composite" presStyleCnt="0"/>
      <dgm:spPr/>
    </dgm:pt>
    <dgm:pt modelId="{78B4EEA0-BBE1-E74C-A42C-80515BD42650}" type="pres">
      <dgm:prSet presAssocID="{2A55110F-B0FB-9B44-B078-5869CA4CC1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8CBF4-5BA2-294E-BFA6-BD51DE41FD46}" type="pres">
      <dgm:prSet presAssocID="{2A55110F-B0FB-9B44-B078-5869CA4CC1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9E060-1DC9-0745-9822-FC9E0FE5D84A}" type="pres">
      <dgm:prSet presAssocID="{6A194033-9003-D14F-B855-11472236A16C}" presName="sp" presStyleCnt="0"/>
      <dgm:spPr/>
    </dgm:pt>
    <dgm:pt modelId="{C9580C25-26E7-E246-B0F7-08A2D64FA3E4}" type="pres">
      <dgm:prSet presAssocID="{6D4252B7-3337-4B4D-B845-97DB505C24FB}" presName="composite" presStyleCnt="0"/>
      <dgm:spPr/>
    </dgm:pt>
    <dgm:pt modelId="{70451041-0CE3-744E-9A81-29CC7BB31E43}" type="pres">
      <dgm:prSet presAssocID="{6D4252B7-3337-4B4D-B845-97DB505C24F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D6B19-044F-6945-BA9A-B518A8CC7DF7}" type="pres">
      <dgm:prSet presAssocID="{6D4252B7-3337-4B4D-B845-97DB505C24F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56580-E072-D44D-86A7-6090E9EF58CB}" type="pres">
      <dgm:prSet presAssocID="{85131104-A16A-B041-8EA8-814674A6BCCB}" presName="sp" presStyleCnt="0"/>
      <dgm:spPr/>
    </dgm:pt>
    <dgm:pt modelId="{2E630101-5D00-7C41-AB07-6C5E4A0AB228}" type="pres">
      <dgm:prSet presAssocID="{E9CBE501-9C2A-C64D-B186-414E137AC9BA}" presName="composite" presStyleCnt="0"/>
      <dgm:spPr/>
    </dgm:pt>
    <dgm:pt modelId="{DC4C2F75-F52A-A042-A6BA-612EE15B4228}" type="pres">
      <dgm:prSet presAssocID="{E9CBE501-9C2A-C64D-B186-414E137AC9B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2D279-9E0B-DD42-A901-8D1F63EF4071}" type="pres">
      <dgm:prSet presAssocID="{E9CBE501-9C2A-C64D-B186-414E137AC9B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BC12D4-FB0F-6041-9B13-45ECAD1D120E}" type="presOf" srcId="{2A55110F-B0FB-9B44-B078-5869CA4CC110}" destId="{78B4EEA0-BBE1-E74C-A42C-80515BD42650}" srcOrd="0" destOrd="0" presId="urn:microsoft.com/office/officeart/2005/8/layout/chevron2"/>
    <dgm:cxn modelId="{15B8F61E-0D3E-E343-8310-523277E82A1A}" type="presOf" srcId="{6D4252B7-3337-4B4D-B845-97DB505C24FB}" destId="{70451041-0CE3-744E-9A81-29CC7BB31E43}" srcOrd="0" destOrd="0" presId="urn:microsoft.com/office/officeart/2005/8/layout/chevron2"/>
    <dgm:cxn modelId="{2A29C37A-9C67-6D4F-9041-A0C81E4AE582}" type="presOf" srcId="{B89A7197-1E8F-6D42-8C5F-BF7C12F0CCD6}" destId="{6A2B1702-3E59-8E43-8538-F3EE17E6A246}" srcOrd="0" destOrd="0" presId="urn:microsoft.com/office/officeart/2005/8/layout/chevron2"/>
    <dgm:cxn modelId="{F9AEE3D4-29BB-4148-93D9-7459E8197C93}" type="presOf" srcId="{A66F78E4-A83C-8C41-85AA-25E9E177C4F0}" destId="{A9AD6B19-044F-6945-BA9A-B518A8CC7DF7}" srcOrd="0" destOrd="0" presId="urn:microsoft.com/office/officeart/2005/8/layout/chevron2"/>
    <dgm:cxn modelId="{316D7232-9ADA-A34E-877F-40645174D2BD}" type="presOf" srcId="{B2363CD3-BC5A-B74C-B18F-5D134AB74E60}" destId="{45A8CBF4-5BA2-294E-BFA6-BD51DE41FD46}" srcOrd="0" destOrd="0" presId="urn:microsoft.com/office/officeart/2005/8/layout/chevron2"/>
    <dgm:cxn modelId="{AA6EEA1A-25E5-7D42-8332-2878B9384406}" srcId="{B89A7197-1E8F-6D42-8C5F-BF7C12F0CCD6}" destId="{2A55110F-B0FB-9B44-B078-5869CA4CC110}" srcOrd="0" destOrd="0" parTransId="{15C61EBF-6970-964F-926F-D3B272B94BC8}" sibTransId="{6A194033-9003-D14F-B855-11472236A16C}"/>
    <dgm:cxn modelId="{61C893FD-76B9-E044-8A68-E5DD325B380B}" srcId="{E9CBE501-9C2A-C64D-B186-414E137AC9BA}" destId="{27396DB6-E40D-9E46-9300-66124B96D9F3}" srcOrd="0" destOrd="0" parTransId="{C02A7E18-76E7-A44B-BB0D-A4582E181C64}" sibTransId="{9122C31D-C7D9-E746-B437-E790454493FD}"/>
    <dgm:cxn modelId="{9CFD74BB-1872-EE4D-9C53-F1E23B4C08FF}" srcId="{B89A7197-1E8F-6D42-8C5F-BF7C12F0CCD6}" destId="{E9CBE501-9C2A-C64D-B186-414E137AC9BA}" srcOrd="2" destOrd="0" parTransId="{64188131-932D-B14D-B87A-9A8582221FD1}" sibTransId="{91BDF9AD-B56F-DE41-B3F8-8F9D29818EC9}"/>
    <dgm:cxn modelId="{4E9F657E-9CE9-2247-8C3F-C515704721D9}" type="presOf" srcId="{E9CBE501-9C2A-C64D-B186-414E137AC9BA}" destId="{DC4C2F75-F52A-A042-A6BA-612EE15B4228}" srcOrd="0" destOrd="0" presId="urn:microsoft.com/office/officeart/2005/8/layout/chevron2"/>
    <dgm:cxn modelId="{F72E53CE-00BE-8146-A200-8369DB94391E}" type="presOf" srcId="{27396DB6-E40D-9E46-9300-66124B96D9F3}" destId="{2C72D279-9E0B-DD42-A901-8D1F63EF4071}" srcOrd="0" destOrd="0" presId="urn:microsoft.com/office/officeart/2005/8/layout/chevron2"/>
    <dgm:cxn modelId="{D9DE11E4-7018-494E-8B01-F6B9AF2A8595}" srcId="{2A55110F-B0FB-9B44-B078-5869CA4CC110}" destId="{B2363CD3-BC5A-B74C-B18F-5D134AB74E60}" srcOrd="0" destOrd="0" parTransId="{FEFBFAA5-BE9E-4940-A9C3-322D93D41593}" sibTransId="{9DAD83DF-852C-1644-B532-C394C9A69A4C}"/>
    <dgm:cxn modelId="{0BBBCBBD-C9F4-8141-BE9E-F8E02AFC744A}" srcId="{6D4252B7-3337-4B4D-B845-97DB505C24FB}" destId="{A66F78E4-A83C-8C41-85AA-25E9E177C4F0}" srcOrd="0" destOrd="0" parTransId="{F38FD207-7F96-C445-BE7B-DEFFE5838862}" sibTransId="{223D95DC-7619-1C47-AED1-9D8A990EA516}"/>
    <dgm:cxn modelId="{AA59E130-51E4-BE48-B2B7-D15224A37FC3}" srcId="{B89A7197-1E8F-6D42-8C5F-BF7C12F0CCD6}" destId="{6D4252B7-3337-4B4D-B845-97DB505C24FB}" srcOrd="1" destOrd="0" parTransId="{16D99CFD-364D-B244-82D3-F668BAA00F77}" sibTransId="{85131104-A16A-B041-8EA8-814674A6BCCB}"/>
    <dgm:cxn modelId="{1E26A011-1FE7-494A-89F6-766245FB763E}" type="presParOf" srcId="{6A2B1702-3E59-8E43-8538-F3EE17E6A246}" destId="{A25A0E09-102C-1A4F-ABF9-2762ABB4F9F4}" srcOrd="0" destOrd="0" presId="urn:microsoft.com/office/officeart/2005/8/layout/chevron2"/>
    <dgm:cxn modelId="{738097DC-3676-8941-A1A7-FA804DB07328}" type="presParOf" srcId="{A25A0E09-102C-1A4F-ABF9-2762ABB4F9F4}" destId="{78B4EEA0-BBE1-E74C-A42C-80515BD42650}" srcOrd="0" destOrd="0" presId="urn:microsoft.com/office/officeart/2005/8/layout/chevron2"/>
    <dgm:cxn modelId="{48EFD2F8-F18F-BC47-9D36-34B26A6A1BE4}" type="presParOf" srcId="{A25A0E09-102C-1A4F-ABF9-2762ABB4F9F4}" destId="{45A8CBF4-5BA2-294E-BFA6-BD51DE41FD46}" srcOrd="1" destOrd="0" presId="urn:microsoft.com/office/officeart/2005/8/layout/chevron2"/>
    <dgm:cxn modelId="{57D59B2B-FA57-514D-9104-B89E889B2641}" type="presParOf" srcId="{6A2B1702-3E59-8E43-8538-F3EE17E6A246}" destId="{7D49E060-1DC9-0745-9822-FC9E0FE5D84A}" srcOrd="1" destOrd="0" presId="urn:microsoft.com/office/officeart/2005/8/layout/chevron2"/>
    <dgm:cxn modelId="{851FEC04-4498-5144-85FE-2A46090F67DF}" type="presParOf" srcId="{6A2B1702-3E59-8E43-8538-F3EE17E6A246}" destId="{C9580C25-26E7-E246-B0F7-08A2D64FA3E4}" srcOrd="2" destOrd="0" presId="urn:microsoft.com/office/officeart/2005/8/layout/chevron2"/>
    <dgm:cxn modelId="{05350418-38FD-124D-BCF2-83AE0E797893}" type="presParOf" srcId="{C9580C25-26E7-E246-B0F7-08A2D64FA3E4}" destId="{70451041-0CE3-744E-9A81-29CC7BB31E43}" srcOrd="0" destOrd="0" presId="urn:microsoft.com/office/officeart/2005/8/layout/chevron2"/>
    <dgm:cxn modelId="{4804DFE5-6B07-F943-B8AE-C752155D1038}" type="presParOf" srcId="{C9580C25-26E7-E246-B0F7-08A2D64FA3E4}" destId="{A9AD6B19-044F-6945-BA9A-B518A8CC7DF7}" srcOrd="1" destOrd="0" presId="urn:microsoft.com/office/officeart/2005/8/layout/chevron2"/>
    <dgm:cxn modelId="{D42A0D16-31E0-9A40-8761-D7534677054A}" type="presParOf" srcId="{6A2B1702-3E59-8E43-8538-F3EE17E6A246}" destId="{B3F56580-E072-D44D-86A7-6090E9EF58CB}" srcOrd="3" destOrd="0" presId="urn:microsoft.com/office/officeart/2005/8/layout/chevron2"/>
    <dgm:cxn modelId="{7150644D-6AE9-0044-A0E9-D5FD8F1320ED}" type="presParOf" srcId="{6A2B1702-3E59-8E43-8538-F3EE17E6A246}" destId="{2E630101-5D00-7C41-AB07-6C5E4A0AB228}" srcOrd="4" destOrd="0" presId="urn:microsoft.com/office/officeart/2005/8/layout/chevron2"/>
    <dgm:cxn modelId="{0841046D-AE6E-6E41-BBDB-D16797E74CD8}" type="presParOf" srcId="{2E630101-5D00-7C41-AB07-6C5E4A0AB228}" destId="{DC4C2F75-F52A-A042-A6BA-612EE15B4228}" srcOrd="0" destOrd="0" presId="urn:microsoft.com/office/officeart/2005/8/layout/chevron2"/>
    <dgm:cxn modelId="{4742956A-6A37-9147-8F6C-2A8CDFC0C741}" type="presParOf" srcId="{2E630101-5D00-7C41-AB07-6C5E4A0AB228}" destId="{2C72D279-9E0B-DD42-A901-8D1F63EF4071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252B6B-D4CA-2846-B7CB-F913A6C26143}">
      <dsp:nvSpPr>
        <dsp:cNvPr id="0" name=""/>
        <dsp:cNvSpPr/>
      </dsp:nvSpPr>
      <dsp:spPr>
        <a:xfrm rot="5400000">
          <a:off x="-240186" y="242202"/>
          <a:ext cx="1601241" cy="11208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Discover</a:t>
          </a:r>
          <a:endParaRPr lang="en-US" sz="2400" kern="1200" dirty="0"/>
        </a:p>
      </dsp:txBody>
      <dsp:txXfrm rot="5400000">
        <a:off x="-240186" y="242202"/>
        <a:ext cx="1601241" cy="1120869"/>
      </dsp:txXfrm>
    </dsp:sp>
    <dsp:sp modelId="{AEE4EF5A-4BA8-0E41-AE7C-034A36A4C2FD}">
      <dsp:nvSpPr>
        <dsp:cNvPr id="0" name=""/>
        <dsp:cNvSpPr/>
      </dsp:nvSpPr>
      <dsp:spPr>
        <a:xfrm rot="5400000">
          <a:off x="4345331" y="-3222445"/>
          <a:ext cx="1040807" cy="7489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Which are the big apps? Who are the people?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Establish rapport, dialogue &amp; procedures.</a:t>
          </a:r>
          <a:endParaRPr lang="en-US" sz="2900" kern="1200" dirty="0"/>
        </a:p>
      </dsp:txBody>
      <dsp:txXfrm rot="5400000">
        <a:off x="4345331" y="-3222445"/>
        <a:ext cx="1040807" cy="7489730"/>
      </dsp:txXfrm>
    </dsp:sp>
    <dsp:sp modelId="{70451041-0CE3-744E-9A81-29CC7BB31E43}">
      <dsp:nvSpPr>
        <dsp:cNvPr id="0" name=""/>
        <dsp:cNvSpPr/>
      </dsp:nvSpPr>
      <dsp:spPr>
        <a:xfrm rot="5400000">
          <a:off x="-240186" y="1649365"/>
          <a:ext cx="1601241" cy="11208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Measure</a:t>
          </a:r>
          <a:endParaRPr lang="en-US" sz="2400" kern="1200" dirty="0"/>
        </a:p>
      </dsp:txBody>
      <dsp:txXfrm rot="5400000">
        <a:off x="-240186" y="1649365"/>
        <a:ext cx="1601241" cy="1120869"/>
      </dsp:txXfrm>
    </dsp:sp>
    <dsp:sp modelId="{A9AD6B19-044F-6945-BA9A-B518A8CC7DF7}">
      <dsp:nvSpPr>
        <dsp:cNvPr id="0" name=""/>
        <dsp:cNvSpPr/>
      </dsp:nvSpPr>
      <dsp:spPr>
        <a:xfrm rot="5400000">
          <a:off x="4345331" y="-1815282"/>
          <a:ext cx="1040807" cy="7489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Deploy </a:t>
          </a:r>
          <a:r>
            <a:rPr lang="en-US" sz="2900" kern="1200" dirty="0" err="1" smtClean="0"/>
            <a:t>PerfSONAR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Measure performance, identify weaknesses</a:t>
          </a:r>
          <a:endParaRPr lang="en-US" sz="2900" kern="1200" dirty="0"/>
        </a:p>
      </dsp:txBody>
      <dsp:txXfrm rot="5400000">
        <a:off x="4345331" y="-1815282"/>
        <a:ext cx="1040807" cy="7489730"/>
      </dsp:txXfrm>
    </dsp:sp>
    <dsp:sp modelId="{DC4C2F75-F52A-A042-A6BA-612EE15B4228}">
      <dsp:nvSpPr>
        <dsp:cNvPr id="0" name=""/>
        <dsp:cNvSpPr/>
      </dsp:nvSpPr>
      <dsp:spPr>
        <a:xfrm rot="5400000">
          <a:off x="-240186" y="3056527"/>
          <a:ext cx="1601241" cy="11208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Remedy</a:t>
          </a:r>
          <a:endParaRPr lang="en-US" sz="2400" kern="1200" dirty="0"/>
        </a:p>
      </dsp:txBody>
      <dsp:txXfrm rot="5400000">
        <a:off x="-240186" y="3056527"/>
        <a:ext cx="1601241" cy="1120869"/>
      </dsp:txXfrm>
    </dsp:sp>
    <dsp:sp modelId="{2C72D279-9E0B-DD42-A901-8D1F63EF4071}">
      <dsp:nvSpPr>
        <dsp:cNvPr id="0" name=""/>
        <dsp:cNvSpPr/>
      </dsp:nvSpPr>
      <dsp:spPr>
        <a:xfrm rot="5400000">
          <a:off x="4345331" y="-408120"/>
          <a:ext cx="1040807" cy="7489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Fix low-hanging fruit in the site network / </a:t>
          </a:r>
          <a:r>
            <a:rPr lang="en-US" sz="2900" kern="1200" dirty="0" smtClean="0"/>
            <a:t>hosts (e.g.: host TCP tuning)</a:t>
          </a:r>
          <a:endParaRPr lang="en-US" sz="2900" kern="1200" dirty="0"/>
        </a:p>
      </dsp:txBody>
      <dsp:txXfrm rot="5400000">
        <a:off x="4345331" y="-408120"/>
        <a:ext cx="1040807" cy="74897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B4EEA0-BBE1-E74C-A42C-80515BD42650}">
      <dsp:nvSpPr>
        <dsp:cNvPr id="0" name=""/>
        <dsp:cNvSpPr/>
      </dsp:nvSpPr>
      <dsp:spPr>
        <a:xfrm rot="5400000">
          <a:off x="-240186" y="242202"/>
          <a:ext cx="1601241" cy="11208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Experiment</a:t>
          </a:r>
          <a:endParaRPr lang="en-US" sz="1800" kern="1200" dirty="0"/>
        </a:p>
      </dsp:txBody>
      <dsp:txXfrm rot="5400000">
        <a:off x="-240186" y="242202"/>
        <a:ext cx="1601241" cy="1120869"/>
      </dsp:txXfrm>
    </dsp:sp>
    <dsp:sp modelId="{45A8CBF4-5BA2-294E-BFA6-BD51DE41FD46}">
      <dsp:nvSpPr>
        <dsp:cNvPr id="0" name=""/>
        <dsp:cNvSpPr/>
      </dsp:nvSpPr>
      <dsp:spPr>
        <a:xfrm rot="5400000">
          <a:off x="4421531" y="-3298645"/>
          <a:ext cx="1040807" cy="7642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Evaluate SDN L3 service </a:t>
          </a:r>
          <a:endParaRPr lang="en-US" sz="3200" kern="1200" dirty="0"/>
        </a:p>
      </dsp:txBody>
      <dsp:txXfrm rot="5400000">
        <a:off x="4421531" y="-3298645"/>
        <a:ext cx="1040807" cy="7642130"/>
      </dsp:txXfrm>
    </dsp:sp>
    <dsp:sp modelId="{70451041-0CE3-744E-9A81-29CC7BB31E43}">
      <dsp:nvSpPr>
        <dsp:cNvPr id="0" name=""/>
        <dsp:cNvSpPr/>
      </dsp:nvSpPr>
      <dsp:spPr>
        <a:xfrm rot="5400000">
          <a:off x="-240186" y="1649365"/>
          <a:ext cx="1601241" cy="11208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Deploy</a:t>
          </a:r>
          <a:endParaRPr lang="en-US" sz="1800" kern="1200" dirty="0"/>
        </a:p>
      </dsp:txBody>
      <dsp:txXfrm rot="5400000">
        <a:off x="-240186" y="1649365"/>
        <a:ext cx="1601241" cy="1120869"/>
      </dsp:txXfrm>
    </dsp:sp>
    <dsp:sp modelId="{A9AD6B19-044F-6945-BA9A-B518A8CC7DF7}">
      <dsp:nvSpPr>
        <dsp:cNvPr id="0" name=""/>
        <dsp:cNvSpPr/>
      </dsp:nvSpPr>
      <dsp:spPr>
        <a:xfrm rot="5400000">
          <a:off x="4421531" y="-1891482"/>
          <a:ext cx="1040807" cy="7642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Reconfigure site to support chosen SDN configuration</a:t>
          </a:r>
          <a:endParaRPr lang="en-US" sz="3200" kern="1200" dirty="0"/>
        </a:p>
      </dsp:txBody>
      <dsp:txXfrm rot="5400000">
        <a:off x="4421531" y="-1891482"/>
        <a:ext cx="1040807" cy="7642130"/>
      </dsp:txXfrm>
    </dsp:sp>
    <dsp:sp modelId="{DC4C2F75-F52A-A042-A6BA-612EE15B4228}">
      <dsp:nvSpPr>
        <dsp:cNvPr id="0" name=""/>
        <dsp:cNvSpPr/>
      </dsp:nvSpPr>
      <dsp:spPr>
        <a:xfrm rot="5400000">
          <a:off x="-240186" y="3056527"/>
          <a:ext cx="1601241" cy="11208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Integrate</a:t>
          </a:r>
          <a:endParaRPr lang="en-US" sz="1800" kern="1200" dirty="0"/>
        </a:p>
      </dsp:txBody>
      <dsp:txXfrm rot="5400000">
        <a:off x="-240186" y="3056527"/>
        <a:ext cx="1601241" cy="1120869"/>
      </dsp:txXfrm>
    </dsp:sp>
    <dsp:sp modelId="{2C72D279-9E0B-DD42-A901-8D1F63EF4071}">
      <dsp:nvSpPr>
        <dsp:cNvPr id="0" name=""/>
        <dsp:cNvSpPr/>
      </dsp:nvSpPr>
      <dsp:spPr>
        <a:xfrm rot="5400000">
          <a:off x="4421531" y="-484320"/>
          <a:ext cx="1040807" cy="7642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Mesh SDN VC scheduling into workflow</a:t>
          </a:r>
          <a:endParaRPr lang="en-US" sz="3200" kern="1200" dirty="0"/>
        </a:p>
      </dsp:txBody>
      <dsp:txXfrm rot="5400000">
        <a:off x="4421531" y="-484320"/>
        <a:ext cx="1040807" cy="7642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AD859722-93E8-094B-82B5-14232FF94074}" type="datetime1">
              <a:rPr lang="en-US"/>
              <a:pPr>
                <a:defRPr/>
              </a:pPr>
              <a:t>7/23/09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C945DC11-95FC-424C-8A3F-739784F33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A6F55-BDC7-6045-A6D4-3FDA4C447898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638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B29BD9-8BEE-C344-AFF0-4632C2A1774B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B29BD9-8BEE-C344-AFF0-4632C2A1774B}" type="slidenum">
              <a:rPr lang="en-US"/>
              <a:pPr/>
              <a:t>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B29BD9-8BEE-C344-AFF0-4632C2A1774B}" type="slidenum">
              <a:rPr lang="en-US"/>
              <a:pPr/>
              <a:t>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B29BD9-8BEE-C344-AFF0-4632C2A1774B}" type="slidenum">
              <a:rPr lang="en-US"/>
              <a:pPr/>
              <a:t>6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B29BD9-8BEE-C344-AFF0-4632C2A1774B}" type="slidenum">
              <a:rPr lang="en-US"/>
              <a:pPr/>
              <a:t>7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B29BD9-8BEE-C344-AFF0-4632C2A1774B}" type="slidenum">
              <a:rPr lang="en-US"/>
              <a:pPr/>
              <a:t>9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AEFD5-3C4E-1F48-B95A-4176E9F51BE9}" type="slidenum">
              <a:rPr lang="en-US"/>
              <a:pPr/>
              <a:t>12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C7599-7F3A-8F46-9954-5E55FC1431B1}" type="slidenum">
              <a:rPr lang="en-US"/>
              <a:pPr/>
              <a:t>14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CEDB87B8-111A-C540-BF5A-E4C89F7020A8}" type="datetime1">
              <a:rPr lang="en-US"/>
              <a:pPr>
                <a:defRPr/>
              </a:pPr>
              <a:t>7/23/09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695A8712-E5EE-904D-BBF7-023FBAC27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85674E2B-4B5A-1744-B9F5-4DAD048EC000}" type="datetime1">
              <a:rPr lang="en-US"/>
              <a:pPr>
                <a:defRPr/>
              </a:pPr>
              <a:t>7/23/09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287D0C77-74D1-1346-960A-BD5F840C2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C3B358A7-96C4-7B4E-B397-4D2F51DAAD4B}" type="datetime1">
              <a:rPr lang="en-US"/>
              <a:pPr>
                <a:defRPr/>
              </a:pPr>
              <a:t>7/23/09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EF378C53-C6F4-614A-AF56-51E8DC7E7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C78DB3EE-2F3E-1041-A487-D9209D211537}" type="datetime1">
              <a:rPr lang="en-US"/>
              <a:pPr>
                <a:defRPr/>
              </a:pPr>
              <a:t>7/23/09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81B58274-A2E7-B44B-AD92-135AA7F1E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A1E77822-73A4-9E49-B53C-C3C5AF5F0805}" type="datetime1">
              <a:rPr lang="en-US"/>
              <a:pPr>
                <a:defRPr/>
              </a:pPr>
              <a:t>7/23/09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995AAEE3-0579-A04F-BA5C-9CC0657B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5D6CA403-83E4-CD4D-AB74-F67DADF11691}" type="datetime1">
              <a:rPr lang="en-US"/>
              <a:pPr>
                <a:defRPr/>
              </a:pPr>
              <a:t>7/23/09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A3FB368B-6019-6D41-8335-7A7B70FA1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3796EFCA-2499-CE41-9EE9-7D10F6D62A09}" type="datetime1">
              <a:rPr lang="en-US"/>
              <a:pPr>
                <a:defRPr/>
              </a:pPr>
              <a:t>7/23/09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B3A62C48-050D-BE46-B8B3-C69CF15F5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B6FC62AA-4B92-124A-B441-C967B36D4AED}" type="datetime1">
              <a:rPr lang="en-US"/>
              <a:pPr>
                <a:defRPr/>
              </a:pPr>
              <a:t>7/23/09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B8F82022-705B-AC47-9A11-4FC611C39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F408DA8A-2DF5-A447-8C82-F51BADCA559F}" type="datetime1">
              <a:rPr lang="en-US"/>
              <a:pPr>
                <a:defRPr/>
              </a:pPr>
              <a:t>7/23/09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C01FB30B-16FC-B946-B97D-ADA1147F5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7DA249BD-60A0-A64B-8792-AC85D2ADDEC3}" type="datetime1">
              <a:rPr lang="en-US"/>
              <a:pPr>
                <a:defRPr/>
              </a:pPr>
              <a:t>7/23/09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5C68ED13-0FB2-3A41-9DA4-8E9443C2F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A743989D-2D60-C04C-A5C4-C729BB5F4B90}" type="datetime1">
              <a:rPr lang="en-US"/>
              <a:pPr>
                <a:defRPr/>
              </a:pPr>
              <a:t>7/23/09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4580E922-5559-5F45-B3AF-0A617AA4F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ESnet4_USA_Map_Perspective4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651500"/>
            <a:ext cx="9144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79375"/>
            <a:ext cx="7696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0"/>
            <a:ext cx="8610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29855A42-19B6-0F41-B6DF-59D052A09E89}" type="datetime1">
              <a:rPr lang="en-US"/>
              <a:pPr>
                <a:defRPr/>
              </a:pPr>
              <a:t>7/23/09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66987CBA-1380-5C4B-BCD7-00CD3AEF1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1252538" y="922338"/>
            <a:ext cx="7891462" cy="1587"/>
          </a:xfrm>
          <a:prstGeom prst="line">
            <a:avLst/>
          </a:prstGeom>
          <a:noFill/>
          <a:ln w="25400">
            <a:solidFill>
              <a:srgbClr val="007FB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4345" name="Picture 9" descr="ESnet_blue_Revised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0325" y="79375"/>
            <a:ext cx="11430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252538" y="896938"/>
            <a:ext cx="7891462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6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2.xml"/><Relationship Id="rId6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9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105400" y="838200"/>
            <a:ext cx="3429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 smtClean="0">
                <a:ea typeface="ＭＳ Ｐゴシック" pitchFamily="-106" charset="-128"/>
                <a:cs typeface="ＭＳ Ｐゴシック" pitchFamily="-106" charset="-128"/>
              </a:rPr>
              <a:t>SDN and OSCARS</a:t>
            </a:r>
          </a:p>
          <a:p>
            <a:pPr eaLnBrk="0" hangingPunct="0"/>
            <a:r>
              <a:rPr lang="en-US" sz="2400" b="1" dirty="0" smtClean="0">
                <a:ea typeface="ＭＳ Ｐゴシック" pitchFamily="-106" charset="-128"/>
                <a:cs typeface="ＭＳ Ｐゴシック" pitchFamily="-106" charset="-128"/>
              </a:rPr>
              <a:t>how-to</a:t>
            </a:r>
          </a:p>
          <a:p>
            <a:pPr eaLnBrk="0" hangingPunct="0"/>
            <a:endParaRPr lang="en-US" sz="2400" b="1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105400" y="2495550"/>
            <a:ext cx="3429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>
                <a:ea typeface="ＭＳ Ｐゴシック" pitchFamily="-106" charset="-128"/>
                <a:cs typeface="ＭＳ Ｐゴシック" pitchFamily="-106" charset="-128"/>
              </a:rPr>
              <a:t>Evangelos Chaniotakis</a:t>
            </a:r>
          </a:p>
          <a:p>
            <a:pPr eaLnBrk="0" hangingPunct="0"/>
            <a:r>
              <a:rPr lang="en-US" b="1" i="1">
                <a:ea typeface="ＭＳ Ｐゴシック" pitchFamily="-106" charset="-128"/>
                <a:cs typeface="ＭＳ Ｐゴシック" pitchFamily="-106" charset="-128"/>
              </a:rPr>
              <a:t>Network Engineering Group</a:t>
            </a:r>
          </a:p>
          <a:p>
            <a:pPr eaLnBrk="0" hangingPunct="0"/>
            <a:endParaRPr lang="en-US" b="1" i="1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105400" y="411480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ea typeface="ＭＳ Ｐゴシック" pitchFamily="-106" charset="-128"/>
                <a:cs typeface="ＭＳ Ｐゴシック" pitchFamily="-106" charset="-128"/>
              </a:rPr>
              <a:t>ESCC</a:t>
            </a:r>
          </a:p>
          <a:p>
            <a:pPr eaLnBrk="0" hangingPunct="0"/>
            <a:r>
              <a:rPr lang="en-US" sz="1400" b="1">
                <a:ea typeface="ＭＳ Ｐゴシック" pitchFamily="-106" charset="-128"/>
                <a:cs typeface="ＭＳ Ｐゴシック" pitchFamily="-106" charset="-128"/>
              </a:rPr>
              <a:t>Indianapoilis, July  2009</a:t>
            </a:r>
            <a:endParaRPr lang="en-US" sz="2000" b="1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28588"/>
            <a:ext cx="132238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105400" y="3352800"/>
            <a:ext cx="3810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ea typeface="ＭＳ Ｐゴシック" pitchFamily="-106" charset="-128"/>
                <a:cs typeface="ＭＳ Ｐゴシック" pitchFamily="-106" charset="-128"/>
              </a:rPr>
              <a:t>Energy Sciences Network</a:t>
            </a:r>
          </a:p>
          <a:p>
            <a:pPr eaLnBrk="0" hangingPunct="0"/>
            <a:r>
              <a:rPr lang="en-US" sz="1400" b="1">
                <a:ea typeface="ＭＳ Ｐゴシック" pitchFamily="-106" charset="-128"/>
                <a:cs typeface="ＭＳ Ｐゴシック" pitchFamily="-106" charset="-128"/>
              </a:rPr>
              <a:t>Lawrence Berkeley National Laboratory</a:t>
            </a:r>
            <a:endParaRPr lang="en-US" sz="2000" b="1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6248400"/>
            <a:ext cx="13716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6096000"/>
            <a:ext cx="9906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76200" y="614045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i="1">
                <a:ea typeface="ＭＳ Ｐゴシック" pitchFamily="-106" charset="-128"/>
                <a:cs typeface="ＭＳ Ｐゴシック" pitchFamily="-106" charset="-128"/>
              </a:rPr>
              <a:t>Networking for the Future of Science</a:t>
            </a:r>
          </a:p>
          <a:p>
            <a:pPr algn="ctr" eaLnBrk="0" hangingPunct="0"/>
            <a:endParaRPr lang="en-US" b="1" i="1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L2 VC service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/>
          <a:srcRect t="7875" b="17062"/>
          <a:stretch>
            <a:fillRect/>
          </a:stretch>
        </p:blipFill>
        <p:spPr bwMode="auto">
          <a:xfrm>
            <a:off x="152400" y="1066800"/>
            <a:ext cx="8775700" cy="484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Expanding SDN</a:t>
            </a:r>
            <a:endParaRPr lang="en-US" dirty="0"/>
          </a:p>
        </p:txBody>
      </p:sp>
      <p:pic>
        <p:nvPicPr>
          <p:cNvPr id="7" name="Picture 4" descr="BNL-VC-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8" y="1003300"/>
            <a:ext cx="7556500" cy="4976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SDN endpoint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case: More than one data intensive application at the site need to use the same network resources. </a:t>
            </a:r>
          </a:p>
          <a:p>
            <a:pPr lvl="1"/>
            <a:r>
              <a:rPr lang="en-US" dirty="0" smtClean="0"/>
              <a:t>The site has decided to programmatically schedule and control virtual circuits on SDN.</a:t>
            </a:r>
          </a:p>
          <a:p>
            <a:r>
              <a:rPr lang="en-US" dirty="0" smtClean="0"/>
              <a:t>Site configuration:</a:t>
            </a:r>
          </a:p>
          <a:p>
            <a:pPr lvl="1"/>
            <a:r>
              <a:rPr lang="en-US" sz="2400" dirty="0" smtClean="0"/>
              <a:t>Should install &amp; configure OSCARS client software</a:t>
            </a:r>
          </a:p>
          <a:p>
            <a:pPr lvl="1"/>
            <a:r>
              <a:rPr lang="en-US" sz="2400" dirty="0" smtClean="0"/>
              <a:t>Need to have a </a:t>
            </a:r>
            <a:r>
              <a:rPr lang="en-US" sz="2400" dirty="0" err="1" smtClean="0"/>
              <a:t>DOEGrids</a:t>
            </a:r>
            <a:r>
              <a:rPr lang="en-US" sz="2400" dirty="0" smtClean="0"/>
              <a:t> certificate and related OSCARS user account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SDN endpoint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Advantage: Good measure of control, better utilization of resources</a:t>
            </a:r>
          </a:p>
          <a:p>
            <a:endParaRPr lang="en-US" dirty="0" smtClean="0"/>
          </a:p>
          <a:p>
            <a:r>
              <a:rPr lang="en-US" dirty="0" smtClean="0"/>
              <a:t>Applications that bring up VCs only when they absolutely are needed 	</a:t>
            </a:r>
          </a:p>
          <a:p>
            <a:pPr lvl="1"/>
            <a:r>
              <a:rPr lang="en-US" dirty="0" smtClean="0"/>
              <a:t>helps bring both site and ESnet networking costs down.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SDN site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915400" cy="5059363"/>
          </a:xfrm>
        </p:spPr>
        <p:txBody>
          <a:bodyPr/>
          <a:lstStyle/>
          <a:p>
            <a:r>
              <a:rPr lang="en-US" sz="2800" dirty="0" smtClean="0"/>
              <a:t>Use case: Evolution of the active endpoint, with data intensive applications transparently and dynamically configuring VCs.</a:t>
            </a:r>
          </a:p>
          <a:p>
            <a:endParaRPr lang="en-US" sz="2800" dirty="0" smtClean="0"/>
          </a:p>
          <a:p>
            <a:r>
              <a:rPr lang="en-US" sz="2800" dirty="0" smtClean="0"/>
              <a:t>This usually means that the site hosts and / or network need to be dynamically reconfigured. </a:t>
            </a:r>
          </a:p>
          <a:p>
            <a:r>
              <a:rPr lang="en-US" sz="2800" dirty="0" smtClean="0"/>
              <a:t>The site can use a solution like </a:t>
            </a:r>
            <a:r>
              <a:rPr lang="en-US" sz="2800" dirty="0" err="1" smtClean="0"/>
              <a:t>TeraPaths</a:t>
            </a:r>
            <a:r>
              <a:rPr lang="en-US" sz="2800" dirty="0" smtClean="0"/>
              <a:t> / </a:t>
            </a:r>
            <a:r>
              <a:rPr lang="en-US" sz="2800" dirty="0" err="1" smtClean="0"/>
              <a:t>LambdaStation</a:t>
            </a:r>
            <a:r>
              <a:rPr lang="en-US" sz="2800" dirty="0" smtClean="0"/>
              <a:t> / Phoebus to automate the process. </a:t>
            </a:r>
          </a:p>
          <a:p>
            <a:r>
              <a:rPr lang="en-US" sz="2800" dirty="0" smtClean="0"/>
              <a:t>Can integrate this with overall data and computing workflow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SDN site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257800"/>
          </a:xfrm>
        </p:spPr>
        <p:txBody>
          <a:bodyPr/>
          <a:lstStyle/>
          <a:p>
            <a:r>
              <a:rPr lang="en-US" dirty="0" smtClean="0"/>
              <a:t>Advantages: </a:t>
            </a:r>
          </a:p>
          <a:p>
            <a:pPr lvl="1"/>
            <a:r>
              <a:rPr lang="en-US" dirty="0" smtClean="0"/>
              <a:t>Almost / fully transparent to applications. </a:t>
            </a:r>
          </a:p>
          <a:p>
            <a:pPr lvl="1"/>
            <a:r>
              <a:rPr lang="en-US" dirty="0" smtClean="0"/>
              <a:t>Can do sophisticated scheduling. </a:t>
            </a:r>
          </a:p>
          <a:p>
            <a:pPr lvl="1"/>
            <a:r>
              <a:rPr lang="en-US" dirty="0" smtClean="0"/>
              <a:t>Can guarantee </a:t>
            </a:r>
            <a:r>
              <a:rPr lang="en-US" dirty="0" err="1" smtClean="0"/>
              <a:t>QoS</a:t>
            </a:r>
            <a:r>
              <a:rPr lang="en-US" dirty="0" smtClean="0"/>
              <a:t> inside the site network.</a:t>
            </a:r>
          </a:p>
          <a:p>
            <a:endParaRPr lang="en-US" dirty="0" smtClean="0"/>
          </a:p>
          <a:p>
            <a:r>
              <a:rPr lang="en-US" dirty="0" smtClean="0"/>
              <a:t>The site has almost created its own internal virtual circuit service, stitched to the SDN service</a:t>
            </a:r>
          </a:p>
          <a:p>
            <a:r>
              <a:rPr lang="en-US" dirty="0" smtClean="0"/>
              <a:t>Next step: run an IDC!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SDN?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Provides tools to do traffic engineering on big science flows (vs. small enterprise). </a:t>
            </a:r>
          </a:p>
          <a:p>
            <a:r>
              <a:rPr lang="en-US" dirty="0" smtClean="0"/>
              <a:t>For these big flows:</a:t>
            </a:r>
          </a:p>
          <a:p>
            <a:pPr lvl="1"/>
            <a:r>
              <a:rPr lang="en-US" dirty="0" smtClean="0"/>
              <a:t>Traffic isolation allows impolite protocols</a:t>
            </a:r>
          </a:p>
          <a:p>
            <a:pPr lvl="1"/>
            <a:r>
              <a:rPr lang="en-US" dirty="0" smtClean="0"/>
              <a:t>Guaranteed WAN bandwidth</a:t>
            </a:r>
          </a:p>
          <a:p>
            <a:pPr lvl="1"/>
            <a:r>
              <a:rPr lang="en-US" dirty="0" smtClean="0"/>
              <a:t>More efficient long-latency flows </a:t>
            </a:r>
          </a:p>
          <a:p>
            <a:pPr lvl="1"/>
            <a:r>
              <a:rPr lang="en-US" dirty="0" smtClean="0"/>
              <a:t>Use appropriate layer (L2 : cheaper)</a:t>
            </a:r>
          </a:p>
          <a:p>
            <a:r>
              <a:rPr lang="en-US" dirty="0" smtClean="0"/>
              <a:t>SDN can help your site network (and ESnet!) be more efficient and cost-effective.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696200" cy="758825"/>
          </a:xfrm>
        </p:spPr>
        <p:txBody>
          <a:bodyPr/>
          <a:lstStyle/>
          <a:p>
            <a:r>
              <a:rPr lang="en-US" dirty="0" smtClean="0"/>
              <a:t>Preparing for SDN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304800" y="1066800"/>
          <a:ext cx="8610600" cy="4419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696200" cy="758825"/>
          </a:xfrm>
        </p:spPr>
        <p:txBody>
          <a:bodyPr/>
          <a:lstStyle/>
          <a:p>
            <a:r>
              <a:rPr lang="en-US" dirty="0" smtClean="0"/>
              <a:t>Using SDN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228600" y="1066800"/>
          <a:ext cx="8763000" cy="4419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smtClean="0">
                <a:latin typeface="Arial" charset="0"/>
                <a:cs typeface="ＭＳ Ｐゴシック" charset="-128"/>
              </a:rPr>
              <a:t>Separate Enterprise and Science Networks</a:t>
            </a:r>
          </a:p>
        </p:txBody>
      </p:sp>
      <p:pic>
        <p:nvPicPr>
          <p:cNvPr id="34819" name="Content Placeholder 8" descr="internal-external-arch-v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291" r="-7291"/>
          <a:stretch>
            <a:fillRect/>
          </a:stretch>
        </p:blipFill>
        <p:spPr/>
      </p:pic>
      <p:pic>
        <p:nvPicPr>
          <p:cNvPr id="34820" name="Picture 5" descr="perfSONA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05000"/>
            <a:ext cx="8382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perfSONA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715000"/>
            <a:ext cx="8382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SDN setup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case: A data source / sink at an ESnet site. </a:t>
            </a:r>
          </a:p>
          <a:p>
            <a:pPr lvl="1"/>
            <a:r>
              <a:rPr lang="en-US" dirty="0" smtClean="0"/>
              <a:t>The site network is configured once (at most) , statically. </a:t>
            </a:r>
          </a:p>
          <a:p>
            <a:pPr lvl="1"/>
            <a:r>
              <a:rPr lang="en-US" dirty="0" smtClean="0"/>
              <a:t>Other endpoints can now be connected to it over SDN.</a:t>
            </a:r>
          </a:p>
          <a:p>
            <a:pPr lvl="1"/>
            <a:r>
              <a:rPr lang="en-US" dirty="0" smtClean="0"/>
              <a:t>Minimal site setup needed</a:t>
            </a:r>
          </a:p>
          <a:p>
            <a:r>
              <a:rPr lang="en-US" dirty="0" smtClean="0"/>
              <a:t>Allows site to separately manage &amp; engineer big flows.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L3 VC service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Site decides schedule, </a:t>
            </a:r>
            <a:r>
              <a:rPr lang="en-US" dirty="0" err="1" smtClean="0"/>
              <a:t>bw</a:t>
            </a:r>
            <a:r>
              <a:rPr lang="en-US" dirty="0" smtClean="0"/>
              <a:t>,</a:t>
            </a:r>
            <a:r>
              <a:rPr lang="en-US" dirty="0" smtClean="0"/>
              <a:t> and a </a:t>
            </a:r>
            <a:r>
              <a:rPr lang="en-US" dirty="0" err="1" smtClean="0"/>
              <a:t>flowspec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Source / destination subnets</a:t>
            </a:r>
          </a:p>
          <a:p>
            <a:pPr lvl="1"/>
            <a:r>
              <a:rPr lang="en-US" dirty="0" smtClean="0"/>
              <a:t>DSCP bits</a:t>
            </a:r>
          </a:p>
          <a:p>
            <a:r>
              <a:rPr lang="en-US" b="1" dirty="0" smtClean="0"/>
              <a:t>Zero </a:t>
            </a:r>
            <a:r>
              <a:rPr lang="en-US" dirty="0" err="1" smtClean="0"/>
              <a:t>config</a:t>
            </a:r>
            <a:r>
              <a:rPr lang="en-US" dirty="0" smtClean="0"/>
              <a:t> needed in either site / app.</a:t>
            </a:r>
          </a:p>
          <a:p>
            <a:endParaRPr lang="en-US" dirty="0" smtClean="0"/>
          </a:p>
          <a:p>
            <a:r>
              <a:rPr lang="en-US" dirty="0" smtClean="0"/>
              <a:t>VC is by </a:t>
            </a:r>
            <a:r>
              <a:rPr lang="en-US" dirty="0" smtClean="0"/>
              <a:t>default </a:t>
            </a:r>
            <a:r>
              <a:rPr lang="en-US" dirty="0" smtClean="0"/>
              <a:t>unidirectional </a:t>
            </a:r>
          </a:p>
          <a:p>
            <a:r>
              <a:rPr lang="en-US" dirty="0" smtClean="0"/>
              <a:t>Hops onto / off ESnet will take regular </a:t>
            </a:r>
            <a:r>
              <a:rPr lang="en-US" smtClean="0"/>
              <a:t>IP </a:t>
            </a:r>
            <a:r>
              <a:rPr lang="en-US" smtClean="0"/>
              <a:t>route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L3 VC service</a:t>
            </a:r>
          </a:p>
        </p:txBody>
      </p:sp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ESnet Confidential</a:t>
            </a:r>
          </a:p>
        </p:txBody>
      </p:sp>
      <p:pic>
        <p:nvPicPr>
          <p:cNvPr id="25603" name="Picture 4"/>
          <p:cNvPicPr>
            <a:picLocks noChangeAspect="1"/>
          </p:cNvPicPr>
          <p:nvPr/>
        </p:nvPicPr>
        <p:blipFill>
          <a:blip r:embed="rId2"/>
          <a:srcRect t="7993" b="19984"/>
          <a:stretch>
            <a:fillRect/>
          </a:stretch>
        </p:blipFill>
        <p:spPr bwMode="auto">
          <a:xfrm>
            <a:off x="292100" y="1219200"/>
            <a:ext cx="8851900" cy="469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L2 VC service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Site decides destination, bandwidth, VLAN</a:t>
            </a:r>
          </a:p>
          <a:p>
            <a:r>
              <a:rPr lang="en-US" dirty="0" smtClean="0"/>
              <a:t>Big flows arrive at a </a:t>
            </a:r>
            <a:r>
              <a:rPr lang="en-US" dirty="0" err="1" smtClean="0"/>
              <a:t>subinterface</a:t>
            </a:r>
            <a:endParaRPr lang="en-US" dirty="0" smtClean="0"/>
          </a:p>
          <a:p>
            <a:pPr lvl="1"/>
            <a:r>
              <a:rPr lang="en-US" dirty="0" smtClean="0"/>
              <a:t>Much easier to manage inside the site</a:t>
            </a:r>
          </a:p>
          <a:p>
            <a:r>
              <a:rPr lang="en-US" dirty="0" smtClean="0"/>
              <a:t>Site </a:t>
            </a:r>
            <a:r>
              <a:rPr lang="en-US" dirty="0" err="1" smtClean="0"/>
              <a:t>config</a:t>
            </a:r>
            <a:r>
              <a:rPr lang="en-US" dirty="0" smtClean="0"/>
              <a:t> needed: VLAN plumbing.</a:t>
            </a:r>
          </a:p>
          <a:p>
            <a:r>
              <a:rPr lang="en-US" dirty="0" smtClean="0"/>
              <a:t>VC participant sites must arrange routing</a:t>
            </a:r>
          </a:p>
          <a:p>
            <a:pPr lvl="1"/>
            <a:r>
              <a:rPr lang="en-US" dirty="0" smtClean="0"/>
              <a:t>ESnet </a:t>
            </a:r>
            <a:r>
              <a:rPr lang="en-US" b="1" dirty="0" smtClean="0"/>
              <a:t>highly </a:t>
            </a:r>
            <a:r>
              <a:rPr lang="en-US" dirty="0" smtClean="0"/>
              <a:t>recommends use of a dynamic routing protocol for this.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26101</TotalTime>
  <Words>558</Words>
  <Application>Microsoft Macintosh PowerPoint</Application>
  <PresentationFormat>On-screen Show (4:3)</PresentationFormat>
  <Paragraphs>100</Paragraphs>
  <Slides>15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Slide 1</vt:lpstr>
      <vt:lpstr>Why use SDN?</vt:lpstr>
      <vt:lpstr>Preparing for SDN</vt:lpstr>
      <vt:lpstr>Using SDN</vt:lpstr>
      <vt:lpstr>Separate Enterprise and Science Networks</vt:lpstr>
      <vt:lpstr>Baseline SDN setup</vt:lpstr>
      <vt:lpstr>Minimal L3 VC service</vt:lpstr>
      <vt:lpstr>L3 VC service</vt:lpstr>
      <vt:lpstr>Minimal L2 VC service</vt:lpstr>
      <vt:lpstr>L2 VC service</vt:lpstr>
      <vt:lpstr>Expanding SDN</vt:lpstr>
      <vt:lpstr>Active SDN endpoint</vt:lpstr>
      <vt:lpstr>Active SDN endpoint (cont.)</vt:lpstr>
      <vt:lpstr>Integrated SDN site</vt:lpstr>
      <vt:lpstr>Integrated SDN site (cont.)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ESnet  2009 Excellence.gov Awards Winners’ Panel Discussion</dc:title>
  <dc:creator>Steve Cotter</dc:creator>
  <cp:lastModifiedBy>Evangelos Chaniotakis</cp:lastModifiedBy>
  <cp:revision>86</cp:revision>
  <dcterms:created xsi:type="dcterms:W3CDTF">2009-07-23T04:06:01Z</dcterms:created>
  <dcterms:modified xsi:type="dcterms:W3CDTF">2009-07-23T04:09:12Z</dcterms:modified>
</cp:coreProperties>
</file>