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42" r:id="rId2"/>
    <p:sldMasterId id="2147483756" r:id="rId3"/>
    <p:sldMasterId id="2147483879" r:id="rId4"/>
    <p:sldMasterId id="2147483892" r:id="rId5"/>
    <p:sldMasterId id="2147483902" r:id="rId6"/>
    <p:sldMasterId id="2147483913" r:id="rId7"/>
    <p:sldMasterId id="2147483924" r:id="rId8"/>
  </p:sldMasterIdLst>
  <p:notesMasterIdLst>
    <p:notesMasterId r:id="rId22"/>
  </p:notesMasterIdLst>
  <p:handoutMasterIdLst>
    <p:handoutMasterId r:id="rId23"/>
  </p:handoutMasterIdLst>
  <p:sldIdLst>
    <p:sldId id="818" r:id="rId9"/>
    <p:sldId id="823" r:id="rId10"/>
    <p:sldId id="819" r:id="rId11"/>
    <p:sldId id="820" r:id="rId12"/>
    <p:sldId id="809" r:id="rId13"/>
    <p:sldId id="805" r:id="rId14"/>
    <p:sldId id="756" r:id="rId15"/>
    <p:sldId id="822" r:id="rId16"/>
    <p:sldId id="812" r:id="rId17"/>
    <p:sldId id="813" r:id="rId18"/>
    <p:sldId id="821" r:id="rId19"/>
    <p:sldId id="793" r:id="rId20"/>
    <p:sldId id="816"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extLst>
    <p:ext uri="{521415D9-36F7-43E2-AB2F-B90AF26B5E84}">
      <p14:sectionLst xmlns:p14="http://schemas.microsoft.com/office/powerpoint/2010/main">
        <p14:section name="ESnet" id="{EDFB61F7-9703-1F40-BF8E-1D59D7A53C8C}">
          <p14:sldIdLst>
            <p14:sldId id="818"/>
            <p14:sldId id="823"/>
            <p14:sldId id="819"/>
            <p14:sldId id="820"/>
            <p14:sldId id="809"/>
            <p14:sldId id="805"/>
            <p14:sldId id="756"/>
            <p14:sldId id="822"/>
            <p14:sldId id="812"/>
            <p14:sldId id="813"/>
            <p14:sldId id="821"/>
            <p14:sldId id="793"/>
            <p14:sldId id="816"/>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egory Bell"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629FC3"/>
    <a:srgbClr val="558ED5"/>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443" autoAdjust="0"/>
    <p:restoredTop sz="98422" autoAdjust="0"/>
  </p:normalViewPr>
  <p:slideViewPr>
    <p:cSldViewPr snapToGrid="0" snapToObjects="1">
      <p:cViewPr>
        <p:scale>
          <a:sx n="100" d="100"/>
          <a:sy n="100" d="100"/>
        </p:scale>
        <p:origin x="-336" y="-264"/>
      </p:cViewPr>
      <p:guideLst>
        <p:guide orient="horz" pos="2160"/>
        <p:guide pos="2880"/>
      </p:guideLst>
    </p:cSldViewPr>
  </p:slideViewPr>
  <p:outlineViewPr>
    <p:cViewPr>
      <p:scale>
        <a:sx n="33" d="100"/>
        <a:sy n="33" d="100"/>
      </p:scale>
      <p:origin x="0" y="5248"/>
    </p:cViewPr>
  </p:outlineViewPr>
  <p:notesTextViewPr>
    <p:cViewPr>
      <p:scale>
        <a:sx n="100" d="100"/>
        <a:sy n="100" d="100"/>
      </p:scale>
      <p:origin x="0" y="0"/>
    </p:cViewPr>
  </p:notesTextViewPr>
  <p:sorterViewPr>
    <p:cViewPr>
      <p:scale>
        <a:sx n="200" d="100"/>
        <a:sy n="200" d="100"/>
      </p:scale>
      <p:origin x="0" y="918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smtClean="0">
                <a:latin typeface="Arial" pitchFamily="-108" charset="0"/>
                <a:ea typeface="ＭＳ Ｐゴシック" pitchFamily="-108" charset="-128"/>
                <a:cs typeface="ＭＳ Ｐゴシック" pitchFamily="-108"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pitchFamily="-108" charset="0"/>
                <a:ea typeface="ＭＳ Ｐゴシック" pitchFamily="-108" charset="-128"/>
                <a:cs typeface="ＭＳ Ｐゴシック" pitchFamily="-108" charset="-128"/>
              </a:defRPr>
            </a:lvl1pPr>
          </a:lstStyle>
          <a:p>
            <a:pPr>
              <a:defRPr/>
            </a:pPr>
            <a:fld id="{3726BA98-09A7-D845-B362-7ACA0D031074}" type="datetimeFigureOut">
              <a:rPr lang="en-US"/>
              <a:pPr>
                <a:defRPr/>
              </a:pPr>
              <a:t>5/7/14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smtClean="0">
                <a:latin typeface="Arial" pitchFamily="-108" charset="0"/>
                <a:ea typeface="ＭＳ Ｐゴシック" pitchFamily="-108" charset="-128"/>
                <a:cs typeface="ＭＳ Ｐゴシック" pitchFamily="-108"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pitchFamily="-108" charset="0"/>
                <a:ea typeface="ＭＳ Ｐゴシック" pitchFamily="-108" charset="-128"/>
                <a:cs typeface="ＭＳ Ｐゴシック" pitchFamily="-108" charset="-128"/>
              </a:defRPr>
            </a:lvl1pPr>
          </a:lstStyle>
          <a:p>
            <a:pPr>
              <a:defRPr/>
            </a:pPr>
            <a:fld id="{F7EBBC22-62A2-DA42-A7E1-5CA8AEF0CF6D}" type="slidenum">
              <a:rPr lang="en-US"/>
              <a:pPr>
                <a:defRPr/>
              </a:pPr>
              <a:t>‹#›</a:t>
            </a:fld>
            <a:endParaRPr lang="en-US" dirty="0"/>
          </a:p>
        </p:txBody>
      </p:sp>
    </p:spTree>
    <p:extLst>
      <p:ext uri="{BB962C8B-B14F-4D97-AF65-F5344CB8AC3E}">
        <p14:creationId xmlns:p14="http://schemas.microsoft.com/office/powerpoint/2010/main" val="8064597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88D14DF8-0C36-4546-A1A8-1C89C0A9DD5A}" type="datetime1">
              <a:rPr lang="en-US"/>
              <a:pPr>
                <a:defRPr/>
              </a:pPr>
              <a:t>5/7/14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EFAF03E7-0DA5-084C-A73B-84F898909E97}" type="slidenum">
              <a:rPr lang="en-US"/>
              <a:pPr>
                <a:defRPr/>
              </a:pPr>
              <a:t>‹#›</a:t>
            </a:fld>
            <a:endParaRPr lang="en-US" dirty="0"/>
          </a:p>
        </p:txBody>
      </p:sp>
    </p:spTree>
    <p:extLst>
      <p:ext uri="{BB962C8B-B14F-4D97-AF65-F5344CB8AC3E}">
        <p14:creationId xmlns:p14="http://schemas.microsoft.com/office/powerpoint/2010/main" val="336968292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pitchFamily="-10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r>
              <a:rPr lang="en-US" sz="1000" dirty="0" smtClean="0"/>
              <a:t>This should</a:t>
            </a:r>
            <a:r>
              <a:rPr lang="en-US" sz="1000" baseline="0" dirty="0" smtClean="0"/>
              <a:t> not be news.  The news is that there is convergence on how to support things in the network space.  </a:t>
            </a:r>
            <a:endParaRPr lang="en-US" sz="1000" dirty="0" smtClean="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3984827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12</a:t>
            </a:fld>
            <a:endParaRPr lang="en-US" dirty="0"/>
          </a:p>
        </p:txBody>
      </p:sp>
    </p:spTree>
    <p:extLst>
      <p:ext uri="{BB962C8B-B14F-4D97-AF65-F5344CB8AC3E}">
        <p14:creationId xmlns:p14="http://schemas.microsoft.com/office/powerpoint/2010/main" val="1932815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539960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1401659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increases lead to challenges</a:t>
            </a:r>
          </a:p>
          <a:p>
            <a:pPr lvl="2"/>
            <a:r>
              <a:rPr lang="en-US" dirty="0" smtClean="0"/>
              <a:t>Data sets increasing beyond capacity of portable media</a:t>
            </a:r>
          </a:p>
          <a:p>
            <a:pPr lvl="2"/>
            <a:r>
              <a:rPr lang="en-US" dirty="0" smtClean="0"/>
              <a:t>Portable media has worked for generations – significant upheaval in workflow</a:t>
            </a:r>
          </a:p>
          <a:p>
            <a:pPr lvl="2"/>
            <a:endParaRPr lang="en-US" dirty="0" smtClean="0"/>
          </a:p>
          <a:p>
            <a:pPr marL="171450" indent="-171450">
              <a:buFontTx/>
              <a:buChar char="-"/>
            </a:pPr>
            <a:r>
              <a:rPr lang="en-US" dirty="0" smtClean="0"/>
              <a:t>Most don</a:t>
            </a:r>
            <a:r>
              <a:rPr lang="fr-FR" dirty="0" smtClean="0"/>
              <a:t>’</a:t>
            </a:r>
            <a:r>
              <a:rPr lang="en-US" dirty="0" smtClean="0"/>
              <a:t>t have success using the</a:t>
            </a:r>
            <a:r>
              <a:rPr lang="en-US" baseline="0" dirty="0" smtClean="0"/>
              <a:t> network or don</a:t>
            </a:r>
            <a:r>
              <a:rPr lang="fr-FR" baseline="0" dirty="0" smtClean="0"/>
              <a:t>’</a:t>
            </a:r>
            <a:r>
              <a:rPr lang="en-US" baseline="0" dirty="0" smtClean="0"/>
              <a:t>t know how</a:t>
            </a:r>
            <a:endParaRPr lang="en-US" dirty="0" smtClean="0"/>
          </a:p>
          <a:p>
            <a:pPr marL="171450" indent="-171450">
              <a:buFontTx/>
              <a:buChar char="-"/>
            </a:pPr>
            <a:r>
              <a:rPr lang="en-US" dirty="0" smtClean="0"/>
              <a:t>Not scalable</a:t>
            </a:r>
            <a:r>
              <a:rPr lang="en-US" baseline="0" dirty="0" smtClean="0"/>
              <a:t> (technically or financially)</a:t>
            </a:r>
            <a:r>
              <a:rPr lang="en-US" dirty="0" smtClean="0"/>
              <a:t> to</a:t>
            </a:r>
            <a:r>
              <a:rPr lang="en-US" baseline="0" dirty="0" smtClean="0"/>
              <a:t> support data growth</a:t>
            </a:r>
            <a:endParaRPr lang="en-US" dirty="0" smtClean="0"/>
          </a:p>
          <a:p>
            <a:pPr marL="171450" indent="-171450">
              <a:buFontTx/>
              <a:buChar char="-"/>
            </a:pPr>
            <a:r>
              <a:rPr lang="en-US" baseline="0" dirty="0" smtClean="0"/>
              <a:t>Not useful, there is a better way</a:t>
            </a:r>
          </a:p>
          <a:p>
            <a:pPr marL="0" indent="0">
              <a:buFontTx/>
              <a:buNone/>
            </a:pPr>
            <a:endParaRPr lang="en-US"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b="1" i="1" dirty="0" smtClean="0"/>
              <a:t>Climate Coupled Model </a:t>
            </a:r>
            <a:r>
              <a:rPr lang="en-US" b="1" i="1" dirty="0" err="1" smtClean="0"/>
              <a:t>Intercomparison</a:t>
            </a:r>
            <a:r>
              <a:rPr lang="en-US" b="1" i="1" dirty="0" smtClean="0"/>
              <a:t> Project </a:t>
            </a:r>
          </a:p>
          <a:p>
            <a:pPr marL="0" marR="0" indent="0" algn="l" defTabSz="457200" rtl="0" eaLnBrk="0" fontAlgn="base" latinLnBrk="0" hangingPunct="0">
              <a:lnSpc>
                <a:spcPct val="100000"/>
              </a:lnSpc>
              <a:spcBef>
                <a:spcPct val="30000"/>
              </a:spcBef>
              <a:spcAft>
                <a:spcPct val="0"/>
              </a:spcAft>
              <a:buClrTx/>
              <a:buSzTx/>
              <a:buFontTx/>
              <a:buNone/>
              <a:tabLst/>
              <a:defRPr/>
            </a:pPr>
            <a:r>
              <a:rPr lang="en-US" b="1" i="1" dirty="0" smtClean="0">
                <a:latin typeface="American Typewriter"/>
                <a:cs typeface="American Typewriter"/>
              </a:rPr>
              <a:t>PCMBI</a:t>
            </a:r>
            <a:endParaRPr lang="en-US" dirty="0" smtClean="0">
              <a:latin typeface="American Typewriter"/>
              <a:cs typeface="American Typewriter"/>
            </a:endParaRPr>
          </a:p>
          <a:p>
            <a:pPr marL="0" indent="0">
              <a:buFontTx/>
              <a:buNone/>
            </a:pPr>
            <a:endParaRPr lang="en-US" baseline="0" dirty="0" smtClean="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5</a:t>
            </a:fld>
            <a:endParaRPr lang="en-US" dirty="0"/>
          </a:p>
        </p:txBody>
      </p:sp>
    </p:spTree>
    <p:extLst>
      <p:ext uri="{BB962C8B-B14F-4D97-AF65-F5344CB8AC3E}">
        <p14:creationId xmlns:p14="http://schemas.microsoft.com/office/powerpoint/2010/main" val="2202485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aseline="0" dirty="0" smtClean="0"/>
              <a:t>It</a:t>
            </a:r>
            <a:r>
              <a:rPr lang="fr-FR" baseline="0" dirty="0" smtClean="0"/>
              <a:t>’</a:t>
            </a:r>
            <a:r>
              <a:rPr lang="en-US" baseline="0" dirty="0" smtClean="0"/>
              <a:t>s the network stupid, except when its not</a:t>
            </a:r>
          </a:p>
          <a:p>
            <a:pPr marL="0" indent="0">
              <a:buFontTx/>
              <a:buNone/>
            </a:pPr>
            <a:r>
              <a:rPr lang="en-US" baseline="0" dirty="0" smtClean="0"/>
              <a:t>psychological</a:t>
            </a:r>
          </a:p>
          <a:p>
            <a:pPr marL="0" indent="0">
              <a:buFontTx/>
              <a:buNone/>
            </a:pPr>
            <a:r>
              <a:rPr lang="en-US" baseline="0" dirty="0" smtClean="0"/>
              <a:t>100s of people in LHC were there to set up and configure, fix everything</a:t>
            </a:r>
          </a:p>
          <a:p>
            <a:pPr marL="0" indent="0">
              <a:buFontTx/>
              <a:buNone/>
            </a:pPr>
            <a:r>
              <a:rPr lang="en-US" baseline="0" dirty="0" smtClean="0"/>
              <a:t>Technology becomes a barrier to the science – logging in twice to Globus Online</a:t>
            </a:r>
          </a:p>
          <a:p>
            <a:pPr marL="0" indent="0">
              <a:buFontTx/>
              <a:buNone/>
            </a:pPr>
            <a:r>
              <a:rPr lang="en-US" baseline="0" dirty="0" smtClean="0"/>
              <a:t>Smaller collaboration – 1-2 people, between buying an IT person or a grad student, go with grad student</a:t>
            </a:r>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6</a:t>
            </a:fld>
            <a:endParaRPr lang="en-US" dirty="0"/>
          </a:p>
        </p:txBody>
      </p:sp>
    </p:spTree>
    <p:extLst>
      <p:ext uri="{BB962C8B-B14F-4D97-AF65-F5344CB8AC3E}">
        <p14:creationId xmlns:p14="http://schemas.microsoft.com/office/powerpoint/2010/main" val="2202485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baseline="0" dirty="0" smtClean="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7</a:t>
            </a:fld>
            <a:endParaRPr lang="en-US" dirty="0"/>
          </a:p>
        </p:txBody>
      </p:sp>
    </p:spTree>
    <p:extLst>
      <p:ext uri="{BB962C8B-B14F-4D97-AF65-F5344CB8AC3E}">
        <p14:creationId xmlns:p14="http://schemas.microsoft.com/office/powerpoint/2010/main" val="3198795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Requirements</a:t>
            </a:r>
            <a:r>
              <a:rPr lang="en-US" baseline="0" dirty="0" smtClean="0"/>
              <a:t> workshops for all six program offices within the DOE office of Science</a:t>
            </a:r>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solidFill>
                  <a:prstClr val="black"/>
                </a:solidFill>
              </a:rPr>
              <a:pPr>
                <a:defRPr/>
              </a:pPr>
              <a:t>8</a:t>
            </a:fld>
            <a:endParaRPr lang="en-US" dirty="0">
              <a:solidFill>
                <a:prstClr val="black"/>
              </a:solidFill>
            </a:endParaRPr>
          </a:p>
        </p:txBody>
      </p:sp>
    </p:spTree>
    <p:extLst>
      <p:ext uri="{BB962C8B-B14F-4D97-AF65-F5344CB8AC3E}">
        <p14:creationId xmlns:p14="http://schemas.microsoft.com/office/powerpoint/2010/main" val="806603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mj-lt"/>
              <a:buAutoNum type="arabicPeriod"/>
            </a:pPr>
            <a:r>
              <a:rPr lang="en-US" dirty="0" smtClean="0"/>
              <a:t>X-ray tomography </a:t>
            </a:r>
            <a:r>
              <a:rPr lang="en-US" dirty="0" err="1" smtClean="0"/>
              <a:t>beamline</a:t>
            </a:r>
            <a:endParaRPr lang="en-US" dirty="0" smtClean="0"/>
          </a:p>
          <a:p>
            <a:pPr marL="0" indent="0">
              <a:buFont typeface="+mj-lt"/>
              <a:buNone/>
            </a:pPr>
            <a:r>
              <a:rPr lang="en-US" dirty="0" smtClean="0"/>
              <a:t>General purpose</a:t>
            </a:r>
            <a:r>
              <a:rPr lang="en-US" baseline="0" dirty="0" smtClean="0"/>
              <a:t> network</a:t>
            </a:r>
          </a:p>
          <a:p>
            <a:pPr marL="0" indent="0">
              <a:buFont typeface="+mj-lt"/>
              <a:buNone/>
            </a:pPr>
            <a:r>
              <a:rPr lang="en-US" baseline="0" dirty="0" smtClean="0"/>
              <a:t>Windows shares on an old computer with not enough storage</a:t>
            </a:r>
            <a:endParaRPr lang="en-US" dirty="0" smtClean="0"/>
          </a:p>
          <a:p>
            <a:pPr marL="0" indent="0">
              <a:buFont typeface="+mj-lt"/>
              <a:buNone/>
            </a:pPr>
            <a:endParaRPr lang="en-US" dirty="0" smtClean="0"/>
          </a:p>
          <a:p>
            <a:pPr marL="0" indent="0">
              <a:buFont typeface="+mj-lt"/>
              <a:buNone/>
            </a:pPr>
            <a:endParaRPr lang="en-US" dirty="0" smtClean="0"/>
          </a:p>
          <a:p>
            <a:pPr marL="457200" indent="-457200">
              <a:buFont typeface="+mj-lt"/>
              <a:buAutoNum type="arabicPeriod"/>
            </a:pPr>
            <a:r>
              <a:rPr lang="en-US" dirty="0" smtClean="0"/>
              <a:t>Data acquisition uses </a:t>
            </a:r>
            <a:r>
              <a:rPr lang="en-US" dirty="0" err="1" smtClean="0"/>
              <a:t>LabView</a:t>
            </a:r>
            <a:endParaRPr lang="en-US" dirty="0" smtClean="0"/>
          </a:p>
          <a:p>
            <a:pPr marL="457200" indent="-457200">
              <a:buFont typeface="+mj-lt"/>
              <a:buAutoNum type="arabicPeriod"/>
            </a:pPr>
            <a:r>
              <a:rPr lang="en-US" dirty="0" smtClean="0"/>
              <a:t>Data written to shared drive on firewalled Windows server</a:t>
            </a:r>
          </a:p>
          <a:p>
            <a:pPr marL="457200" indent="-457200">
              <a:buFont typeface="+mj-lt"/>
              <a:buAutoNum type="arabicPeriod"/>
            </a:pPr>
            <a:r>
              <a:rPr lang="en-US" dirty="0" smtClean="0"/>
              <a:t>Analysis done on workstations</a:t>
            </a:r>
          </a:p>
          <a:p>
            <a:pPr lvl="1"/>
            <a:r>
              <a:rPr lang="en-US" dirty="0" smtClean="0"/>
              <a:t>High-powered Windows hosts</a:t>
            </a:r>
          </a:p>
          <a:p>
            <a:pPr lvl="1"/>
            <a:r>
              <a:rPr lang="en-US" dirty="0" smtClean="0"/>
              <a:t>Mix of proprietary and open-source tools</a:t>
            </a:r>
          </a:p>
          <a:p>
            <a:pPr lvl="1"/>
            <a:r>
              <a:rPr lang="en-US" dirty="0" smtClean="0"/>
              <a:t>Scientists can be physically present or use Remote Desktop</a:t>
            </a:r>
          </a:p>
          <a:p>
            <a:pPr marL="457200" indent="-457200">
              <a:buFont typeface="+mj-lt"/>
              <a:buAutoNum type="arabicPeriod"/>
            </a:pPr>
            <a:r>
              <a:rPr lang="en-US" dirty="0" smtClean="0"/>
              <a:t>Data export post-analysis – physical transport of portable media</a:t>
            </a:r>
          </a:p>
          <a:p>
            <a:pPr lvl="1"/>
            <a:r>
              <a:rPr lang="en-US" dirty="0" smtClean="0"/>
              <a:t>USB hard drives</a:t>
            </a:r>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9</a:t>
            </a:fld>
            <a:endParaRPr lang="en-US" dirty="0"/>
          </a:p>
        </p:txBody>
      </p:sp>
    </p:spTree>
    <p:extLst>
      <p:ext uri="{BB962C8B-B14F-4D97-AF65-F5344CB8AC3E}">
        <p14:creationId xmlns:p14="http://schemas.microsoft.com/office/powerpoint/2010/main" val="282588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Dedicated infrastructure, built for performance,</a:t>
            </a:r>
            <a:r>
              <a:rPr lang="en-US" baseline="0" dirty="0" smtClean="0"/>
              <a:t> outside the general purpose network, clear path to NERSC</a:t>
            </a:r>
            <a:endParaRPr lang="en-US" dirty="0" smtClean="0"/>
          </a:p>
          <a:p>
            <a:endParaRPr lang="en-US" dirty="0" smtClean="0"/>
          </a:p>
          <a:p>
            <a:pPr marL="457200" indent="-457200">
              <a:buFont typeface="+mj-lt"/>
              <a:buAutoNum type="arabicPeriod"/>
            </a:pPr>
            <a:r>
              <a:rPr lang="en-US" dirty="0" smtClean="0"/>
              <a:t>Data acquisition uses </a:t>
            </a:r>
            <a:r>
              <a:rPr lang="en-US" dirty="0" err="1" smtClean="0"/>
              <a:t>LabView</a:t>
            </a:r>
            <a:endParaRPr lang="en-US" dirty="0" smtClean="0"/>
          </a:p>
          <a:p>
            <a:pPr marL="457200" indent="-457200">
              <a:buFont typeface="+mj-lt"/>
              <a:buAutoNum type="arabicPeriod"/>
            </a:pPr>
            <a:r>
              <a:rPr lang="en-US" dirty="0" smtClean="0"/>
              <a:t>Data written to SAMBA share on </a:t>
            </a:r>
            <a:r>
              <a:rPr lang="en-US" dirty="0" err="1" smtClean="0"/>
              <a:t>beamline</a:t>
            </a:r>
            <a:r>
              <a:rPr lang="en-US" dirty="0" smtClean="0"/>
              <a:t> Linux DTN </a:t>
            </a:r>
          </a:p>
          <a:p>
            <a:pPr lvl="1"/>
            <a:r>
              <a:rPr lang="en-US" dirty="0" smtClean="0"/>
              <a:t>Writing via SAMBA is faster than local disk on acquisition computer</a:t>
            </a:r>
          </a:p>
          <a:p>
            <a:pPr lvl="1"/>
            <a:r>
              <a:rPr lang="en-US" dirty="0" smtClean="0"/>
              <a:t>Data are TIFF files ~10MB each, ~1000 files per data set</a:t>
            </a:r>
          </a:p>
          <a:p>
            <a:pPr lvl="1"/>
            <a:r>
              <a:rPr lang="en-US" dirty="0" smtClean="0"/>
              <a:t>Current max performance is ~200MB/sec</a:t>
            </a:r>
          </a:p>
          <a:p>
            <a:pPr marL="457200" indent="-457200">
              <a:buFont typeface="+mj-lt"/>
              <a:buAutoNum type="arabicPeriod"/>
            </a:pPr>
            <a:r>
              <a:rPr lang="en-US" dirty="0" smtClean="0"/>
              <a:t>Automated workflow pushes data to NERSC for analysis</a:t>
            </a:r>
          </a:p>
          <a:p>
            <a:pPr lvl="1"/>
            <a:r>
              <a:rPr lang="en-US" dirty="0" smtClean="0"/>
              <a:t>Workflow managed using signal files</a:t>
            </a:r>
          </a:p>
          <a:p>
            <a:pPr lvl="1"/>
            <a:r>
              <a:rPr lang="en-US" dirty="0" smtClean="0"/>
              <a:t>Data set is rolled up into an HDF5 file</a:t>
            </a:r>
          </a:p>
          <a:p>
            <a:pPr lvl="1"/>
            <a:r>
              <a:rPr lang="en-US" dirty="0" smtClean="0"/>
              <a:t>Python scripts drive Globus Online CLI</a:t>
            </a:r>
          </a:p>
          <a:p>
            <a:pPr lvl="1"/>
            <a:r>
              <a:rPr lang="en-US" dirty="0" smtClean="0"/>
              <a:t>Data transferred to NERSC DTNs at ~300MB/sec</a:t>
            </a:r>
          </a:p>
          <a:p>
            <a:pPr marL="457200" indent="-457200">
              <a:buFont typeface="+mj-lt"/>
              <a:buAutoNum type="arabicPeriod"/>
            </a:pPr>
            <a:r>
              <a:rPr lang="en-US" dirty="0" smtClean="0"/>
              <a:t>Analysis results pulled back to </a:t>
            </a:r>
            <a:r>
              <a:rPr lang="en-US" dirty="0" err="1" smtClean="0"/>
              <a:t>beamline</a:t>
            </a:r>
            <a:r>
              <a:rPr lang="en-US" dirty="0" smtClean="0"/>
              <a:t> DTN</a:t>
            </a:r>
          </a:p>
          <a:p>
            <a:pPr lvl="1"/>
            <a:r>
              <a:rPr lang="en-US" dirty="0" smtClean="0"/>
              <a:t>Additional analysis done on workstations (still use some proprietary tools)</a:t>
            </a:r>
          </a:p>
          <a:p>
            <a:pPr lvl="1"/>
            <a:r>
              <a:rPr lang="en-US" dirty="0" smtClean="0"/>
              <a:t>Primary data export is via Globus Online from </a:t>
            </a:r>
            <a:r>
              <a:rPr lang="en-US" dirty="0" err="1" smtClean="0"/>
              <a:t>beamline</a:t>
            </a:r>
            <a:r>
              <a:rPr lang="en-US" dirty="0" smtClean="0"/>
              <a:t> DTN</a:t>
            </a:r>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10</a:t>
            </a:fld>
            <a:endParaRPr lang="en-US" dirty="0"/>
          </a:p>
        </p:txBody>
      </p:sp>
    </p:spTree>
    <p:extLst>
      <p:ext uri="{BB962C8B-B14F-4D97-AF65-F5344CB8AC3E}">
        <p14:creationId xmlns:p14="http://schemas.microsoft.com/office/powerpoint/2010/main" val="20813027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5" Type="http://schemas.openxmlformats.org/officeDocument/2006/relationships/image" Target="../media/image15.emf"/><Relationship Id="rId1" Type="http://schemas.openxmlformats.org/officeDocument/2006/relationships/slideMaster" Target="../slideMasters/slideMaster2.xml"/><Relationship Id="rId2" Type="http://schemas.openxmlformats.org/officeDocument/2006/relationships/image" Target="../media/image14.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png"/><Relationship Id="rId3" Type="http://schemas.openxmlformats.org/officeDocument/2006/relationships/image" Target="../media/image18.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3.png"/><Relationship Id="rId1" Type="http://schemas.openxmlformats.org/officeDocument/2006/relationships/slideMaster" Target="../slideMasters/slideMaster4.xml"/><Relationship Id="rId2" Type="http://schemas.openxmlformats.org/officeDocument/2006/relationships/image" Target="../media/image19.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20.png"/><Relationship Id="rId7" Type="http://schemas.openxmlformats.org/officeDocument/2006/relationships/image" Target="../media/image3.png"/><Relationship Id="rId1" Type="http://schemas.openxmlformats.org/officeDocument/2006/relationships/slideMaster" Target="../slideMasters/slideMaster5.xml"/><Relationship Id="rId2" Type="http://schemas.openxmlformats.org/officeDocument/2006/relationships/image" Target="../media/image1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6.xml"/><Relationship Id="rId2" Type="http://schemas.openxmlformats.org/officeDocument/2006/relationships/image" Target="../media/image19.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7.xml"/><Relationship Id="rId2" Type="http://schemas.openxmlformats.org/officeDocument/2006/relationships/image" Target="../media/image19.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5.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3.png"/><Relationship Id="rId1" Type="http://schemas.openxmlformats.org/officeDocument/2006/relationships/slideMaster" Target="../slideMasters/slideMaster8.xml"/><Relationship Id="rId2" Type="http://schemas.openxmlformats.org/officeDocument/2006/relationships/image" Target="../media/image19.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9" descr="ESnet_bckgr_art.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2798763" cy="6856413"/>
          </a:xfrm>
          <a:prstGeom prst="rect">
            <a:avLst/>
          </a:prstGeom>
          <a:noFill/>
          <a:ln w="9525">
            <a:noFill/>
            <a:miter lim="800000"/>
            <a:headEnd/>
            <a:tailEnd/>
          </a:ln>
        </p:spPr>
      </p:pic>
      <p:pic>
        <p:nvPicPr>
          <p:cNvPr id="6" name="Picture 10" descr="ESnet_color_lg.png"/>
          <p:cNvPicPr>
            <a:picLocks noChangeAspect="1"/>
          </p:cNvPicPr>
          <p:nvPr userDrawn="1"/>
        </p:nvPicPr>
        <p:blipFill>
          <a:blip r:embed="rId3"/>
          <a:srcRect/>
          <a:stretch>
            <a:fillRect/>
          </a:stretch>
        </p:blipFill>
        <p:spPr bwMode="auto">
          <a:xfrm>
            <a:off x="457200" y="433388"/>
            <a:ext cx="1700213" cy="2036762"/>
          </a:xfrm>
          <a:prstGeom prst="rect">
            <a:avLst/>
          </a:prstGeom>
          <a:noFill/>
          <a:ln w="9525">
            <a:noFill/>
            <a:miter lim="800000"/>
            <a:headEnd/>
            <a:tailEnd/>
          </a:ln>
        </p:spPr>
      </p:pic>
      <p:pic>
        <p:nvPicPr>
          <p:cNvPr id="7" name="Picture 11" descr="LBL_logo_notext_2.png"/>
          <p:cNvPicPr>
            <a:picLocks noChangeAspect="1"/>
          </p:cNvPicPr>
          <p:nvPr userDrawn="1"/>
        </p:nvPicPr>
        <p:blipFill>
          <a:blip r:embed="rId4"/>
          <a:srcRect/>
          <a:stretch>
            <a:fillRect/>
          </a:stretch>
        </p:blipFill>
        <p:spPr bwMode="auto">
          <a:xfrm>
            <a:off x="7527925" y="5611813"/>
            <a:ext cx="1158875" cy="884237"/>
          </a:xfrm>
          <a:prstGeom prst="rect">
            <a:avLst/>
          </a:prstGeom>
          <a:noFill/>
          <a:ln w="9525">
            <a:noFill/>
            <a:miter lim="800000"/>
            <a:headEnd/>
            <a:tailEnd/>
          </a:ln>
        </p:spPr>
      </p:pic>
      <p:pic>
        <p:nvPicPr>
          <p:cNvPr id="8" name="Picture 12" descr="DOE_Office_Science.png"/>
          <p:cNvPicPr>
            <a:picLocks noChangeAspect="1"/>
          </p:cNvPicPr>
          <p:nvPr userDrawn="1"/>
        </p:nvPicPr>
        <p:blipFill>
          <a:blip r:embed="rId5"/>
          <a:srcRect/>
          <a:stretch>
            <a:fillRect/>
          </a:stretch>
        </p:blipFill>
        <p:spPr bwMode="auto">
          <a:xfrm>
            <a:off x="5537200" y="5761038"/>
            <a:ext cx="1755775" cy="585787"/>
          </a:xfrm>
          <a:prstGeom prst="rect">
            <a:avLst/>
          </a:prstGeom>
          <a:noFill/>
          <a:ln w="9525">
            <a:noFill/>
            <a:miter lim="800000"/>
            <a:headEnd/>
            <a:tailEnd/>
          </a:ln>
        </p:spPr>
      </p:pic>
      <p:sp>
        <p:nvSpPr>
          <p:cNvPr id="2" name="Title 1"/>
          <p:cNvSpPr>
            <a:spLocks noGrp="1"/>
          </p:cNvSpPr>
          <p:nvPr>
            <p:ph type="ctrTitle"/>
          </p:nvPr>
        </p:nvSpPr>
        <p:spPr>
          <a:xfrm>
            <a:off x="2590800" y="433887"/>
            <a:ext cx="6096000" cy="1470025"/>
          </a:xfrm>
        </p:spPr>
        <p:txBody>
          <a:bodyPr anchor="b">
            <a:noAutofit/>
          </a:bodyPr>
          <a:lstStyle>
            <a:lvl1pPr algn="l">
              <a:defRPr sz="3200" baseline="0">
                <a:latin typeface="Arial"/>
              </a:defRPr>
            </a:lvl1pPr>
          </a:lstStyle>
          <a:p>
            <a:endParaRPr lang="en-US" dirty="0"/>
          </a:p>
        </p:txBody>
      </p:sp>
      <p:sp>
        <p:nvSpPr>
          <p:cNvPr id="3" name="Subtitle 2"/>
          <p:cNvSpPr>
            <a:spLocks noGrp="1"/>
          </p:cNvSpPr>
          <p:nvPr>
            <p:ph type="subTitle" idx="1"/>
          </p:nvPr>
        </p:nvSpPr>
        <p:spPr>
          <a:xfrm>
            <a:off x="2590800" y="2134035"/>
            <a:ext cx="6096000" cy="897481"/>
          </a:xfrm>
        </p:spPr>
        <p:txBody>
          <a:bodyPr anchor="b">
            <a:noAutofit/>
          </a:bodyPr>
          <a:lstStyle>
            <a:lvl1pPr marL="0" indent="0" algn="l">
              <a:buNone/>
              <a:defRPr sz="20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5" name="Text Placeholder 14"/>
          <p:cNvSpPr>
            <a:spLocks noGrp="1"/>
          </p:cNvSpPr>
          <p:nvPr>
            <p:ph type="body" sz="quarter" idx="11"/>
          </p:nvPr>
        </p:nvSpPr>
        <p:spPr>
          <a:xfrm>
            <a:off x="2590800" y="3429000"/>
            <a:ext cx="4495800" cy="906462"/>
          </a:xfrm>
        </p:spPr>
        <p:txBody>
          <a:bodyPr anchor="b"/>
          <a:lstStyle>
            <a:lvl1pPr>
              <a:buFontTx/>
              <a:buNone/>
              <a:defRPr sz="1400">
                <a:solidFill>
                  <a:schemeClr val="tx1">
                    <a:lumMod val="50000"/>
                    <a:lumOff val="50000"/>
                  </a:schemeClr>
                </a:solidFill>
              </a:defRPr>
            </a:lvl1pPr>
          </a:lstStyle>
          <a:p>
            <a:pPr lvl="0"/>
            <a:r>
              <a:rPr lang="en-US" dirty="0" smtClean="0"/>
              <a:t>Click to edit Master text styles</a:t>
            </a:r>
          </a:p>
        </p:txBody>
      </p:sp>
      <p:pic>
        <p:nvPicPr>
          <p:cNvPr id="4" name="Picture 3" descr="Unknown.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37064" y="2625116"/>
            <a:ext cx="2453736" cy="812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9" name="TextBox 8"/>
          <p:cNvSpPr txBox="1"/>
          <p:nvPr userDrawn="1"/>
        </p:nvSpPr>
        <p:spPr>
          <a:xfrm>
            <a:off x="0" y="1"/>
            <a:ext cx="9144000" cy="969263"/>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fontAlgn="auto">
              <a:spcBef>
                <a:spcPts val="0"/>
              </a:spcBef>
              <a:spcAft>
                <a:spcPts val="0"/>
              </a:spcAft>
            </a:pPr>
            <a:endParaRPr lang="en-US" dirty="0">
              <a:solidFill>
                <a:prstClr val="white"/>
              </a:solidFill>
              <a:latin typeface="Calibri"/>
            </a:endParaRPr>
          </a:p>
        </p:txBody>
      </p:sp>
      <p:sp>
        <p:nvSpPr>
          <p:cNvPr id="15" name="Content Placeholder 2"/>
          <p:cNvSpPr>
            <a:spLocks noGrp="1"/>
          </p:cNvSpPr>
          <p:nvPr>
            <p:ph idx="1"/>
          </p:nvPr>
        </p:nvSpPr>
        <p:spPr>
          <a:xfrm>
            <a:off x="128016" y="1088136"/>
            <a:ext cx="8796528" cy="5193792"/>
          </a:xfrm>
          <a:prstGeom prst="rect">
            <a:avLst/>
          </a:prstGeom>
        </p:spPr>
        <p:txBody>
          <a:bodyPr/>
          <a:lstStyle>
            <a:lvl1pPr marL="234950" indent="-234950">
              <a:defRPr sz="1800">
                <a:latin typeface="Arial"/>
              </a:defRPr>
            </a:lvl1pPr>
            <a:lvl2pPr marL="455613" indent="-220663">
              <a:defRPr sz="1800">
                <a:latin typeface="Arial"/>
              </a:defRPr>
            </a:lvl2pPr>
            <a:lvl3pPr marL="690563" indent="-234950">
              <a:defRPr sz="1800">
                <a:latin typeface="Arial"/>
              </a:defRPr>
            </a:lvl3pPr>
            <a:lvl4pPr marL="911225" indent="-220663">
              <a:defRPr sz="1800">
                <a:latin typeface="Arial"/>
              </a:defRPr>
            </a:lvl4pPr>
            <a:lvl5pPr marL="1146175" indent="-234950">
              <a:defRPr sz="1800">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Placeholder 1"/>
          <p:cNvSpPr>
            <a:spLocks noGrp="1"/>
          </p:cNvSpPr>
          <p:nvPr>
            <p:ph type="title"/>
          </p:nvPr>
        </p:nvSpPr>
        <p:spPr>
          <a:xfrm>
            <a:off x="0" y="0"/>
            <a:ext cx="8102600" cy="969264"/>
          </a:xfrm>
          <a:prstGeom prst="rect">
            <a:avLst/>
          </a:prstGeom>
        </p:spPr>
        <p:txBody>
          <a:bodyPr vert="horz" lIns="274320" tIns="45720" rIns="91440" bIns="137160" rtlCol="0" anchor="b" anchorCtr="0">
            <a:noAutofit/>
          </a:bodyPr>
          <a:lstStyle>
            <a:lvl1pPr algn="l">
              <a:defRPr sz="2400" b="1">
                <a:solidFill>
                  <a:schemeClr val="bg1"/>
                </a:solidFill>
                <a:latin typeface="Arial"/>
                <a:cs typeface="Aria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57632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9" name="TextBox 8"/>
          <p:cNvSpPr txBox="1"/>
          <p:nvPr userDrawn="1"/>
        </p:nvSpPr>
        <p:spPr>
          <a:xfrm>
            <a:off x="0" y="1"/>
            <a:ext cx="9144000" cy="96926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fontAlgn="auto">
              <a:spcBef>
                <a:spcPts val="0"/>
              </a:spcBef>
              <a:spcAft>
                <a:spcPts val="0"/>
              </a:spcAft>
            </a:pPr>
            <a:endParaRPr lang="en-US" dirty="0">
              <a:solidFill>
                <a:prstClr val="white"/>
              </a:solidFill>
              <a:latin typeface="Calibri"/>
            </a:endParaRPr>
          </a:p>
        </p:txBody>
      </p:sp>
      <p:sp>
        <p:nvSpPr>
          <p:cNvPr id="13" name="Content Placeholder 2"/>
          <p:cNvSpPr>
            <a:spLocks noGrp="1"/>
          </p:cNvSpPr>
          <p:nvPr>
            <p:ph idx="1"/>
          </p:nvPr>
        </p:nvSpPr>
        <p:spPr>
          <a:xfrm>
            <a:off x="128016" y="1088136"/>
            <a:ext cx="8796528" cy="5193792"/>
          </a:xfrm>
          <a:prstGeom prst="rect">
            <a:avLst/>
          </a:prstGeom>
        </p:spPr>
        <p:txBody>
          <a:bodyPr/>
          <a:lstStyle>
            <a:lvl1pPr marL="234950" indent="-234950">
              <a:defRPr sz="1800">
                <a:latin typeface="Arial"/>
              </a:defRPr>
            </a:lvl1pPr>
            <a:lvl2pPr marL="455613" indent="-220663">
              <a:defRPr sz="1800">
                <a:latin typeface="Arial"/>
              </a:defRPr>
            </a:lvl2pPr>
            <a:lvl3pPr marL="690563" indent="-234950">
              <a:defRPr sz="1800">
                <a:latin typeface="Arial"/>
              </a:defRPr>
            </a:lvl3pPr>
            <a:lvl4pPr marL="911225" indent="-220663">
              <a:defRPr sz="1800">
                <a:latin typeface="Arial"/>
              </a:defRPr>
            </a:lvl4pPr>
            <a:lvl5pPr marL="1146175" indent="-234950">
              <a:defRPr sz="1800">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Placeholder 1"/>
          <p:cNvSpPr>
            <a:spLocks noGrp="1"/>
          </p:cNvSpPr>
          <p:nvPr>
            <p:ph type="title"/>
          </p:nvPr>
        </p:nvSpPr>
        <p:spPr>
          <a:xfrm>
            <a:off x="0" y="0"/>
            <a:ext cx="8102600" cy="969264"/>
          </a:xfrm>
          <a:prstGeom prst="rect">
            <a:avLst/>
          </a:prstGeom>
        </p:spPr>
        <p:txBody>
          <a:bodyPr vert="horz" lIns="274320" tIns="45720" rIns="91440" bIns="137160" rtlCol="0" anchor="b" anchorCtr="0">
            <a:noAutofit/>
          </a:bodyPr>
          <a:lstStyle>
            <a:lvl1pPr algn="l">
              <a:defRPr sz="2400" b="1">
                <a:solidFill>
                  <a:schemeClr val="bg1"/>
                </a:solidFill>
                <a:latin typeface="Arial"/>
                <a:cs typeface="Arial"/>
              </a:defRPr>
            </a:lvl1pPr>
          </a:lstStyle>
          <a:p>
            <a:r>
              <a:rPr lang="en-US" dirty="0" smtClean="0"/>
              <a:t>Click to edit Master title style</a:t>
            </a:r>
            <a:endParaRPr lang="en-US" dirty="0"/>
          </a:p>
        </p:txBody>
      </p:sp>
      <p:sp>
        <p:nvSpPr>
          <p:cNvPr id="6" name="Oval 5"/>
          <p:cNvSpPr/>
          <p:nvPr userDrawn="1"/>
        </p:nvSpPr>
        <p:spPr>
          <a:xfrm>
            <a:off x="8196632" y="46523"/>
            <a:ext cx="889894" cy="889894"/>
          </a:xfrm>
          <a:prstGeom prst="ellipse">
            <a:avLst/>
          </a:prstGeom>
          <a:blipFill rotWithShape="1">
            <a:blip r:embed="rId2" cstate="print">
              <a:extLst>
                <a:ext uri="{28A0092B-C50C-407E-A947-70E740481C1C}">
                  <a14:useLocalDpi xmlns:a14="http://schemas.microsoft.com/office/drawing/2010/main"/>
                </a:ext>
              </a:extLst>
            </a:blip>
            <a:stretch>
              <a:fillRect/>
            </a:stretch>
          </a:blipFill>
          <a:ln>
            <a:solidFill>
              <a:schemeClr val="tx1"/>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latin typeface="Calibri"/>
            </a:endParaRPr>
          </a:p>
        </p:txBody>
      </p:sp>
    </p:spTree>
    <p:extLst>
      <p:ext uri="{BB962C8B-B14F-4D97-AF65-F5344CB8AC3E}">
        <p14:creationId xmlns:p14="http://schemas.microsoft.com/office/powerpoint/2010/main" val="2266182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4" name="TextBox 3"/>
          <p:cNvSpPr txBox="1"/>
          <p:nvPr userDrawn="1"/>
        </p:nvSpPr>
        <p:spPr>
          <a:xfrm>
            <a:off x="0" y="0"/>
            <a:ext cx="9144000" cy="969963"/>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fontAlgn="auto">
              <a:spcBef>
                <a:spcPts val="0"/>
              </a:spcBef>
              <a:spcAft>
                <a:spcPts val="0"/>
              </a:spcAft>
              <a:defRPr/>
            </a:pPr>
            <a:endParaRPr lang="en-US" dirty="0">
              <a:solidFill>
                <a:prstClr val="white"/>
              </a:solidFill>
              <a:latin typeface="Calibri"/>
            </a:endParaRPr>
          </a:p>
        </p:txBody>
      </p:sp>
      <p:pic>
        <p:nvPicPr>
          <p:cNvPr id="5" name="Picture 7" descr="Untitled-1.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94675" y="20638"/>
            <a:ext cx="9398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Placeholder 1"/>
          <p:cNvSpPr>
            <a:spLocks noGrp="1"/>
          </p:cNvSpPr>
          <p:nvPr>
            <p:ph type="title"/>
          </p:nvPr>
        </p:nvSpPr>
        <p:spPr>
          <a:xfrm>
            <a:off x="0" y="0"/>
            <a:ext cx="8102600" cy="969264"/>
          </a:xfrm>
          <a:prstGeom prst="rect">
            <a:avLst/>
          </a:prstGeom>
        </p:spPr>
        <p:txBody>
          <a:bodyPr lIns="274320" bIns="137160" rtlCol="0" anchor="b">
            <a:noAutofit/>
          </a:bodyPr>
          <a:lstStyle>
            <a:lvl1pPr algn="l">
              <a:defRPr sz="2400" b="1">
                <a:solidFill>
                  <a:schemeClr val="bg1"/>
                </a:solidFill>
                <a:latin typeface="Arial"/>
                <a:cs typeface="Arial"/>
              </a:defRPr>
            </a:lvl1pPr>
          </a:lstStyle>
          <a:p>
            <a:r>
              <a:rPr lang="en-US" dirty="0" smtClean="0"/>
              <a:t>Click to edit Master title style</a:t>
            </a:r>
            <a:endParaRPr lang="en-US" dirty="0"/>
          </a:p>
        </p:txBody>
      </p:sp>
      <p:sp>
        <p:nvSpPr>
          <p:cNvPr id="18" name="Content Placeholder 2"/>
          <p:cNvSpPr>
            <a:spLocks noGrp="1"/>
          </p:cNvSpPr>
          <p:nvPr>
            <p:ph idx="1"/>
          </p:nvPr>
        </p:nvSpPr>
        <p:spPr>
          <a:xfrm>
            <a:off x="128016" y="1088136"/>
            <a:ext cx="8796528" cy="5193792"/>
          </a:xfrm>
          <a:prstGeom prst="rect">
            <a:avLst/>
          </a:prstGeom>
        </p:spPr>
        <p:txBody>
          <a:bodyPr/>
          <a:lstStyle>
            <a:lvl1pPr marL="234950" indent="-234950">
              <a:defRPr sz="1800">
                <a:latin typeface="Arial"/>
              </a:defRPr>
            </a:lvl1pPr>
            <a:lvl2pPr marL="455613" indent="-220663">
              <a:defRPr sz="1800">
                <a:latin typeface="Arial"/>
              </a:defRPr>
            </a:lvl2pPr>
            <a:lvl3pPr marL="690563" indent="-234950">
              <a:defRPr sz="1800">
                <a:latin typeface="Arial"/>
              </a:defRPr>
            </a:lvl3pPr>
            <a:lvl4pPr marL="911225" indent="-220663">
              <a:defRPr sz="1800">
                <a:latin typeface="Arial"/>
              </a:defRPr>
            </a:lvl4pPr>
            <a:lvl5pPr marL="1146175" indent="-234950">
              <a:defRPr sz="1800">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6524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8" name="Rectangle 17"/>
          <p:cNvSpPr/>
          <p:nvPr userDrawn="1"/>
        </p:nvSpPr>
        <p:spPr>
          <a:xfrm>
            <a:off x="0" y="0"/>
            <a:ext cx="9144000" cy="6858000"/>
          </a:xfrm>
          <a:prstGeom prst="rect">
            <a:avLst/>
          </a:prstGeom>
          <a:solidFill>
            <a:srgbClr val="415968"/>
          </a:solidFill>
          <a:ln w="6350" cap="flat" cmpd="sng" algn="ctr">
            <a:no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r>
              <a:rPr lang="en-US" dirty="0" smtClean="0">
                <a:solidFill>
                  <a:prstClr val="white"/>
                </a:solidFill>
                <a:latin typeface="Calibri"/>
              </a:rPr>
              <a:t/>
            </a:r>
            <a:br>
              <a:rPr lang="en-US" dirty="0" smtClean="0">
                <a:solidFill>
                  <a:prstClr val="white"/>
                </a:solidFill>
                <a:latin typeface="Calibri"/>
              </a:rPr>
            </a:br>
            <a:endParaRPr lang="en-US" dirty="0">
              <a:solidFill>
                <a:prstClr val="white"/>
              </a:solidFill>
              <a:latin typeface="Calibri"/>
            </a:endParaRPr>
          </a:p>
        </p:txBody>
      </p:sp>
      <p:pic>
        <p:nvPicPr>
          <p:cNvPr id="19" name="Picture 18" descr="ci_logo.eps"/>
          <p:cNvPicPr>
            <a:picLocks noChangeAspect="1"/>
          </p:cNvPicPr>
          <p:nvPr userDrawn="1"/>
        </p:nvPicPr>
        <p:blipFill>
          <a:blip r:embed="rId2"/>
          <a:stretch>
            <a:fillRect/>
          </a:stretch>
        </p:blipFill>
        <p:spPr>
          <a:xfrm>
            <a:off x="114300" y="274638"/>
            <a:ext cx="1790700" cy="800100"/>
          </a:xfrm>
          <a:prstGeom prst="rect">
            <a:avLst/>
          </a:prstGeom>
        </p:spPr>
      </p:pic>
      <p:pic>
        <p:nvPicPr>
          <p:cNvPr id="20" name="Picture 19" descr="argonnlogo.eps"/>
          <p:cNvPicPr>
            <a:picLocks noChangeAspect="1"/>
          </p:cNvPicPr>
          <p:nvPr userDrawn="1"/>
        </p:nvPicPr>
        <p:blipFill>
          <a:blip r:embed="rId3"/>
          <a:stretch>
            <a:fillRect/>
          </a:stretch>
        </p:blipFill>
        <p:spPr>
          <a:xfrm>
            <a:off x="4572000" y="6400800"/>
            <a:ext cx="812800" cy="279400"/>
          </a:xfrm>
          <a:prstGeom prst="rect">
            <a:avLst/>
          </a:prstGeom>
        </p:spPr>
      </p:pic>
      <p:pic>
        <p:nvPicPr>
          <p:cNvPr id="21" name="Picture 20" descr="uofclogo.eps"/>
          <p:cNvPicPr>
            <a:picLocks noChangeAspect="1"/>
          </p:cNvPicPr>
          <p:nvPr userDrawn="1"/>
        </p:nvPicPr>
        <p:blipFill>
          <a:blip r:embed="rId4"/>
          <a:stretch>
            <a:fillRect/>
          </a:stretch>
        </p:blipFill>
        <p:spPr>
          <a:xfrm>
            <a:off x="6007100" y="6477000"/>
            <a:ext cx="1003300" cy="203200"/>
          </a:xfrm>
          <a:prstGeom prst="rect">
            <a:avLst/>
          </a:prstGeom>
        </p:spPr>
      </p:pic>
      <p:cxnSp>
        <p:nvCxnSpPr>
          <p:cNvPr id="22" name="Straight Connector 21"/>
          <p:cNvCxnSpPr/>
          <p:nvPr userDrawn="1"/>
        </p:nvCxnSpPr>
        <p:spPr>
          <a:xfrm rot="5400000">
            <a:off x="5561806" y="6553200"/>
            <a:ext cx="304800" cy="1588"/>
          </a:xfrm>
          <a:prstGeom prst="line">
            <a:avLst/>
          </a:prstGeom>
          <a:ln>
            <a:solidFill>
              <a:srgbClr val="B42E34"/>
            </a:solidFill>
          </a:ln>
          <a:effectLst/>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userDrawn="1"/>
        </p:nvCxnSpPr>
        <p:spPr>
          <a:xfrm rot="5400000">
            <a:off x="7163594" y="6553200"/>
            <a:ext cx="304800" cy="1588"/>
          </a:xfrm>
          <a:prstGeom prst="line">
            <a:avLst/>
          </a:prstGeom>
          <a:ln>
            <a:solidFill>
              <a:srgbClr val="B42E34"/>
            </a:solidFill>
          </a:ln>
          <a:effectLst/>
        </p:spPr>
        <p:style>
          <a:lnRef idx="2">
            <a:schemeClr val="accent2"/>
          </a:lnRef>
          <a:fillRef idx="0">
            <a:schemeClr val="accent2"/>
          </a:fillRef>
          <a:effectRef idx="1">
            <a:schemeClr val="accent2"/>
          </a:effectRef>
          <a:fontRef idx="minor">
            <a:schemeClr val="tx1"/>
          </a:fontRef>
        </p:style>
      </p:cxnSp>
      <p:sp>
        <p:nvSpPr>
          <p:cNvPr id="24" name="TextBox 23"/>
          <p:cNvSpPr txBox="1"/>
          <p:nvPr userDrawn="1"/>
        </p:nvSpPr>
        <p:spPr>
          <a:xfrm>
            <a:off x="7506811" y="6333282"/>
            <a:ext cx="1069524" cy="261610"/>
          </a:xfrm>
          <a:prstGeom prst="rect">
            <a:avLst/>
          </a:prstGeom>
          <a:noFill/>
        </p:spPr>
        <p:txBody>
          <a:bodyPr wrap="none" rtlCol="0">
            <a:spAutoFit/>
          </a:bodyPr>
          <a:lstStyle/>
          <a:p>
            <a:pPr fontAlgn="auto">
              <a:spcBef>
                <a:spcPts val="0"/>
              </a:spcBef>
              <a:spcAft>
                <a:spcPts val="0"/>
              </a:spcAft>
              <a:defRPr/>
            </a:pPr>
            <a:r>
              <a:rPr lang="en-US" sz="1050" dirty="0" err="1" smtClean="0">
                <a:solidFill>
                  <a:prstClr val="white">
                    <a:lumMod val="85000"/>
                  </a:prstClr>
                </a:solidFill>
                <a:latin typeface="Calibri"/>
                <a:ea typeface="+mn-ea"/>
                <a:cs typeface="+mn-cs"/>
              </a:rPr>
              <a:t>www.ci.anl.gov</a:t>
            </a:r>
            <a:endParaRPr lang="en-US" sz="1050" dirty="0" smtClean="0">
              <a:solidFill>
                <a:prstClr val="white">
                  <a:lumMod val="85000"/>
                </a:prstClr>
              </a:solidFill>
              <a:latin typeface="Calibri"/>
              <a:ea typeface="+mn-ea"/>
              <a:cs typeface="+mn-cs"/>
            </a:endParaRPr>
          </a:p>
        </p:txBody>
      </p:sp>
      <p:sp>
        <p:nvSpPr>
          <p:cNvPr id="25" name="TextBox 24"/>
          <p:cNvSpPr txBox="1"/>
          <p:nvPr userDrawn="1"/>
        </p:nvSpPr>
        <p:spPr>
          <a:xfrm>
            <a:off x="7512746" y="6497350"/>
            <a:ext cx="1347291" cy="253916"/>
          </a:xfrm>
          <a:prstGeom prst="rect">
            <a:avLst/>
          </a:prstGeom>
          <a:noFill/>
        </p:spPr>
        <p:txBody>
          <a:bodyPr wrap="none" rtlCol="0">
            <a:spAutoFit/>
          </a:bodyPr>
          <a:lstStyle/>
          <a:p>
            <a:pPr fontAlgn="auto">
              <a:spcBef>
                <a:spcPts val="0"/>
              </a:spcBef>
              <a:spcAft>
                <a:spcPts val="0"/>
              </a:spcAft>
              <a:defRPr/>
            </a:pPr>
            <a:r>
              <a:rPr lang="en-US" sz="1050" dirty="0" err="1" smtClean="0">
                <a:solidFill>
                  <a:prstClr val="white">
                    <a:lumMod val="85000"/>
                  </a:prstClr>
                </a:solidFill>
                <a:latin typeface="Calibri"/>
                <a:ea typeface="+mn-ea"/>
                <a:cs typeface="+mn-cs"/>
              </a:rPr>
              <a:t>www.ci.uchicago.edu</a:t>
            </a:r>
            <a:endParaRPr lang="en-US" sz="1050" dirty="0" smtClean="0">
              <a:solidFill>
                <a:prstClr val="white">
                  <a:lumMod val="85000"/>
                </a:prstClr>
              </a:solidFill>
              <a:latin typeface="Calibri"/>
              <a:ea typeface="+mn-ea"/>
              <a:cs typeface="+mn-cs"/>
            </a:endParaRPr>
          </a:p>
        </p:txBody>
      </p:sp>
      <p:sp>
        <p:nvSpPr>
          <p:cNvPr id="26" name="Title 1"/>
          <p:cNvSpPr>
            <a:spLocks noGrp="1"/>
          </p:cNvSpPr>
          <p:nvPr>
            <p:ph type="ctrTitle"/>
          </p:nvPr>
        </p:nvSpPr>
        <p:spPr>
          <a:xfrm>
            <a:off x="457200" y="2130425"/>
            <a:ext cx="5943600" cy="917575"/>
          </a:xfrm>
          <a:prstGeom prst="rect">
            <a:avLst/>
          </a:prstGeom>
        </p:spPr>
        <p:txBody>
          <a:bodyPr>
            <a:normAutofit/>
          </a:bodyPr>
          <a:lstStyle>
            <a:lvl1pPr algn="l">
              <a:defRPr sz="3600" b="0" i="0">
                <a:solidFill>
                  <a:schemeClr val="bg1"/>
                </a:solidFill>
                <a:latin typeface="Calibri"/>
                <a:cs typeface="Calibri"/>
              </a:defRPr>
            </a:lvl1pPr>
          </a:lstStyle>
          <a:p>
            <a:r>
              <a:rPr lang="en-US" dirty="0" smtClean="0"/>
              <a:t>Click to edit Master title style</a:t>
            </a:r>
            <a:endParaRPr lang="en-US" dirty="0"/>
          </a:p>
        </p:txBody>
      </p:sp>
      <p:sp>
        <p:nvSpPr>
          <p:cNvPr id="27" name="Subtitle 2"/>
          <p:cNvSpPr>
            <a:spLocks noGrp="1"/>
          </p:cNvSpPr>
          <p:nvPr>
            <p:ph type="subTitle" idx="1"/>
          </p:nvPr>
        </p:nvSpPr>
        <p:spPr>
          <a:xfrm>
            <a:off x="457200" y="3048000"/>
            <a:ext cx="6400800" cy="1752600"/>
          </a:xfrm>
          <a:prstGeom prst="rect">
            <a:avLst/>
          </a:prstGeom>
        </p:spPr>
        <p:txBody>
          <a:bodyPr>
            <a:normAutofit/>
          </a:bodyPr>
          <a:lstStyle>
            <a:lvl1pPr marL="0" indent="0" algn="l">
              <a:buNone/>
              <a:defRPr sz="2000" b="0" i="0">
                <a:solidFill>
                  <a:schemeClr val="bg1">
                    <a:lumMod val="75000"/>
                  </a:schemeClr>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1" name="Picture 10" descr="radiate.eps"/>
          <p:cNvPicPr>
            <a:picLocks noChangeAspect="1"/>
          </p:cNvPicPr>
          <p:nvPr userDrawn="1"/>
        </p:nvPicPr>
        <p:blipFill>
          <a:blip r:embed="rId5">
            <a:alphaModFix amt="50000"/>
          </a:blip>
          <a:stretch>
            <a:fillRect/>
          </a:stretch>
        </p:blipFill>
        <p:spPr>
          <a:xfrm>
            <a:off x="5410200" y="495300"/>
            <a:ext cx="3721100" cy="56769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se">
    <p:spTree>
      <p:nvGrpSpPr>
        <p:cNvPr id="1" name=""/>
        <p:cNvGrpSpPr/>
        <p:nvPr/>
      </p:nvGrpSpPr>
      <p:grpSpPr>
        <a:xfrm>
          <a:off x="0" y="0"/>
          <a:ext cx="0" cy="0"/>
          <a:chOff x="0" y="0"/>
          <a:chExt cx="0" cy="0"/>
        </a:xfrm>
      </p:grpSpPr>
      <p:sp>
        <p:nvSpPr>
          <p:cNvPr id="4" name="Rectangle 3"/>
          <p:cNvSpPr/>
          <p:nvPr userDrawn="1"/>
        </p:nvSpPr>
        <p:spPr>
          <a:xfrm>
            <a:off x="0" y="0"/>
            <a:ext cx="9144000" cy="838200"/>
          </a:xfrm>
          <a:prstGeom prst="rect">
            <a:avLst/>
          </a:prstGeom>
          <a:solidFill>
            <a:srgbClr val="415968"/>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latin typeface="Calibri"/>
            </a:endParaRPr>
          </a:p>
        </p:txBody>
      </p:sp>
      <p:pic>
        <p:nvPicPr>
          <p:cNvPr id="6" name="Picture 5" descr="uofcicon.eps"/>
          <p:cNvPicPr>
            <a:picLocks noChangeAspect="1"/>
          </p:cNvPicPr>
          <p:nvPr userDrawn="1"/>
        </p:nvPicPr>
        <p:blipFill>
          <a:blip r:embed="rId2"/>
          <a:stretch>
            <a:fillRect/>
          </a:stretch>
        </p:blipFill>
        <p:spPr>
          <a:xfrm>
            <a:off x="8348492" y="108216"/>
            <a:ext cx="673100" cy="596900"/>
          </a:xfrm>
          <a:prstGeom prst="rect">
            <a:avLst/>
          </a:prstGeom>
        </p:spPr>
      </p:pic>
      <p:sp>
        <p:nvSpPr>
          <p:cNvPr id="2" name="Title 1"/>
          <p:cNvSpPr>
            <a:spLocks noGrp="1"/>
          </p:cNvSpPr>
          <p:nvPr>
            <p:ph type="ctrTitle"/>
          </p:nvPr>
        </p:nvSpPr>
        <p:spPr>
          <a:xfrm>
            <a:off x="228600" y="1"/>
            <a:ext cx="7772400" cy="838200"/>
          </a:xfrm>
          <a:prstGeom prst="rect">
            <a:avLst/>
          </a:prstGeom>
        </p:spPr>
        <p:txBody>
          <a:bodyPr tIns="91440" bIns="137160" anchor="ctr">
            <a:normAutofit/>
          </a:bodyPr>
          <a:lstStyle>
            <a:lvl1pPr algn="l">
              <a:spcBef>
                <a:spcPts val="0"/>
              </a:spcBef>
              <a:defRPr sz="3600" b="0" i="0">
                <a:solidFill>
                  <a:schemeClr val="bg1"/>
                </a:solidFill>
                <a:latin typeface="Calibri"/>
                <a:cs typeface="Calibri"/>
              </a:defRPr>
            </a:lvl1pPr>
          </a:lstStyle>
          <a:p>
            <a:r>
              <a:rPr lang="en-US" dirty="0" smtClean="0"/>
              <a:t>Click to edit Master title style</a:t>
            </a:r>
            <a:endParaRPr lang="en-US" dirty="0"/>
          </a:p>
        </p:txBody>
      </p:sp>
      <p:sp>
        <p:nvSpPr>
          <p:cNvPr id="5" name="Content Placeholder 4"/>
          <p:cNvSpPr>
            <a:spLocks noGrp="1"/>
          </p:cNvSpPr>
          <p:nvPr>
            <p:ph sz="quarter" idx="10"/>
          </p:nvPr>
        </p:nvSpPr>
        <p:spPr>
          <a:xfrm>
            <a:off x="228600" y="990600"/>
            <a:ext cx="8553450" cy="5257800"/>
          </a:xfrm>
          <a:prstGeom prst="rect">
            <a:avLst/>
          </a:prstGeom>
        </p:spPr>
        <p:txBody>
          <a:bodyPr vert="horz">
            <a:normAutofit/>
          </a:bodyPr>
          <a:lstStyle>
            <a:lvl1pPr>
              <a:spcBef>
                <a:spcPts val="600"/>
              </a:spcBef>
              <a:buClr>
                <a:srgbClr val="800000"/>
              </a:buClr>
              <a:buSzPct val="80000"/>
              <a:buFont typeface="Lucida Grande"/>
              <a:buChar char="•"/>
              <a:defRPr sz="3200">
                <a:solidFill>
                  <a:schemeClr val="tx1">
                    <a:lumMod val="75000"/>
                    <a:lumOff val="25000"/>
                  </a:schemeClr>
                </a:solidFill>
              </a:defRPr>
            </a:lvl1pPr>
            <a:lvl2pPr>
              <a:spcBef>
                <a:spcPts val="600"/>
              </a:spcBef>
              <a:buClr>
                <a:srgbClr val="800000"/>
              </a:buClr>
              <a:buSzPct val="80000"/>
              <a:defRPr sz="2800">
                <a:solidFill>
                  <a:schemeClr val="tx1">
                    <a:lumMod val="75000"/>
                    <a:lumOff val="25000"/>
                  </a:schemeClr>
                </a:solidFill>
              </a:defRPr>
            </a:lvl2pPr>
            <a:lvl3pPr>
              <a:spcBef>
                <a:spcPts val="600"/>
              </a:spcBef>
              <a:buClr>
                <a:srgbClr val="800000"/>
              </a:buClr>
              <a:buSzPct val="80000"/>
              <a:buFont typeface="Courier New"/>
              <a:buChar char="o"/>
              <a:defRPr sz="2400">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TextBox 6"/>
          <p:cNvSpPr txBox="1"/>
          <p:nvPr userDrawn="1"/>
        </p:nvSpPr>
        <p:spPr>
          <a:xfrm>
            <a:off x="152400" y="6467445"/>
            <a:ext cx="533400" cy="276999"/>
          </a:xfrm>
          <a:prstGeom prst="rect">
            <a:avLst/>
          </a:prstGeom>
          <a:noFill/>
        </p:spPr>
        <p:txBody>
          <a:bodyPr wrap="square" rtlCol="0">
            <a:spAutoFit/>
          </a:bodyPr>
          <a:lstStyle/>
          <a:p>
            <a:pPr fontAlgn="auto">
              <a:spcBef>
                <a:spcPts val="0"/>
              </a:spcBef>
              <a:spcAft>
                <a:spcPts val="0"/>
              </a:spcAft>
            </a:pPr>
            <a:fld id="{5ED12DC1-BB88-6B49-A914-5DE104335772}" type="slidenum">
              <a:rPr lang="en-US" sz="1200" smtClean="0">
                <a:solidFill>
                  <a:prstClr val="white">
                    <a:lumMod val="95000"/>
                  </a:prstClr>
                </a:solidFill>
                <a:latin typeface="Calibri"/>
                <a:ea typeface="+mn-ea"/>
                <a:cs typeface="+mn-cs"/>
              </a:rPr>
              <a:pPr fontAlgn="auto">
                <a:spcBef>
                  <a:spcPts val="0"/>
                </a:spcBef>
                <a:spcAft>
                  <a:spcPts val="0"/>
                </a:spcAft>
              </a:pPr>
              <a:t>‹#›</a:t>
            </a:fld>
            <a:endParaRPr lang="en-US" sz="1200" dirty="0">
              <a:solidFill>
                <a:prstClr val="white">
                  <a:lumMod val="95000"/>
                </a:prstClr>
              </a:solidFill>
              <a:latin typeface="Calibri"/>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sp>
        <p:nvSpPr>
          <p:cNvPr id="3" name="TextBox 2"/>
          <p:cNvSpPr txBox="1"/>
          <p:nvPr userDrawn="1"/>
        </p:nvSpPr>
        <p:spPr>
          <a:xfrm>
            <a:off x="152400" y="6467445"/>
            <a:ext cx="533400" cy="276999"/>
          </a:xfrm>
          <a:prstGeom prst="rect">
            <a:avLst/>
          </a:prstGeom>
          <a:noFill/>
        </p:spPr>
        <p:txBody>
          <a:bodyPr wrap="square" rtlCol="0">
            <a:spAutoFit/>
          </a:bodyPr>
          <a:lstStyle/>
          <a:p>
            <a:pPr fontAlgn="auto">
              <a:spcBef>
                <a:spcPts val="0"/>
              </a:spcBef>
              <a:spcAft>
                <a:spcPts val="0"/>
              </a:spcAft>
            </a:pPr>
            <a:fld id="{5ED12DC1-BB88-6B49-A914-5DE104335772}" type="slidenum">
              <a:rPr lang="en-US" sz="1200" smtClean="0">
                <a:solidFill>
                  <a:prstClr val="white">
                    <a:lumMod val="95000"/>
                  </a:prstClr>
                </a:solidFill>
                <a:latin typeface="Calibri"/>
                <a:ea typeface="+mn-ea"/>
                <a:cs typeface="+mn-cs"/>
              </a:rPr>
              <a:pPr fontAlgn="auto">
                <a:spcBef>
                  <a:spcPts val="0"/>
                </a:spcBef>
                <a:spcAft>
                  <a:spcPts val="0"/>
                </a:spcAft>
              </a:pPr>
              <a:t>‹#›</a:t>
            </a:fld>
            <a:endParaRPr lang="en-US" sz="1200" dirty="0">
              <a:solidFill>
                <a:prstClr val="white">
                  <a:lumMod val="95000"/>
                </a:prstClr>
              </a:solidFill>
              <a:latin typeface="Calibri"/>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No Backgroun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76400" y="239643"/>
            <a:ext cx="7086600" cy="715962"/>
          </a:xfrm>
          <a:prstGeom prst="rect">
            <a:avLst/>
          </a:prstGeom>
        </p:spPr>
        <p:txBody>
          <a:bodyPr/>
          <a:lstStyle>
            <a:lvl1pPr algn="l">
              <a:defRPr/>
            </a:lvl1pPr>
          </a:lstStyle>
          <a:p>
            <a:r>
              <a:rPr lang="en-US" dirty="0" smtClean="0"/>
              <a:t>Click to edit Master title style</a:t>
            </a:r>
            <a:endParaRPr lang="en-US" dirty="0"/>
          </a:p>
        </p:txBody>
      </p:sp>
      <p:sp>
        <p:nvSpPr>
          <p:cNvPr id="4" name="Slide Number Placeholder 3"/>
          <p:cNvSpPr>
            <a:spLocks noGrp="1"/>
          </p:cNvSpPr>
          <p:nvPr>
            <p:ph type="sldNum" sz="quarter" idx="11"/>
          </p:nvPr>
        </p:nvSpPr>
        <p:spPr>
          <a:xfrm>
            <a:off x="4229100" y="6492875"/>
            <a:ext cx="685800" cy="365125"/>
          </a:xfrm>
          <a:prstGeom prst="rect">
            <a:avLst/>
          </a:prstGeom>
        </p:spPr>
        <p:txBody>
          <a:bodyPr/>
          <a:lstStyle/>
          <a:p>
            <a:pPr fontAlgn="auto">
              <a:spcBef>
                <a:spcPts val="0"/>
              </a:spcBef>
              <a:spcAft>
                <a:spcPts val="0"/>
              </a:spcAft>
            </a:pPr>
            <a:fld id="{A75563C1-AFDE-7C43-A447-8DCD82553782}" type="slidenum">
              <a:rPr lang="en-US" smtClean="0">
                <a:solidFill>
                  <a:prstClr val="black">
                    <a:lumMod val="65000"/>
                    <a:lumOff val="35000"/>
                  </a:prstClr>
                </a:solidFill>
                <a:latin typeface="Calibri"/>
                <a:ea typeface="+mn-ea"/>
                <a:cs typeface="+mn-cs"/>
              </a:rPr>
              <a:pPr fontAlgn="auto">
                <a:spcBef>
                  <a:spcPts val="0"/>
                </a:spcBef>
                <a:spcAft>
                  <a:spcPts val="0"/>
                </a:spcAft>
              </a:pPr>
              <a:t>‹#›</a:t>
            </a:fld>
            <a:endParaRPr lang="en-US">
              <a:solidFill>
                <a:prstClr val="black">
                  <a:lumMod val="65000"/>
                  <a:lumOff val="35000"/>
                </a:prstClr>
              </a:solidFill>
              <a:latin typeface="Calibri"/>
              <a:ea typeface="+mn-ea"/>
              <a:cs typeface="+mn-cs"/>
            </a:endParaRPr>
          </a:p>
        </p:txBody>
      </p:sp>
      <p:sp>
        <p:nvSpPr>
          <p:cNvPr id="6" name="Text Placeholder 5"/>
          <p:cNvSpPr>
            <a:spLocks noGrp="1"/>
          </p:cNvSpPr>
          <p:nvPr>
            <p:ph type="body" sz="quarter" idx="12"/>
          </p:nvPr>
        </p:nvSpPr>
        <p:spPr>
          <a:xfrm>
            <a:off x="609600" y="1447800"/>
            <a:ext cx="7467600" cy="4724400"/>
          </a:xfrm>
          <a:prstGeom prst="rect">
            <a:avLst/>
          </a:prstGeom>
        </p:spPr>
        <p:txBody>
          <a:bodyPr/>
          <a:lstStyle>
            <a:lvl1pPr>
              <a:defRPr b="1"/>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04126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76400" y="239643"/>
            <a:ext cx="7086600" cy="715962"/>
          </a:xfrm>
          <a:prstGeom prst="rect">
            <a:avLst/>
          </a:prstGeom>
        </p:spPr>
        <p:txBody>
          <a:bodyPr/>
          <a:lstStyle>
            <a:lvl1pPr algn="l">
              <a:defRPr/>
            </a:lvl1pPr>
          </a:lstStyle>
          <a:p>
            <a:r>
              <a:rPr lang="en-US" dirty="0" smtClean="0"/>
              <a:t>Click to edit Master title style</a:t>
            </a:r>
            <a:endParaRPr lang="en-US" dirty="0"/>
          </a:p>
        </p:txBody>
      </p:sp>
      <p:sp>
        <p:nvSpPr>
          <p:cNvPr id="3" name="Footer Placeholder 2"/>
          <p:cNvSpPr>
            <a:spLocks noGrp="1"/>
          </p:cNvSpPr>
          <p:nvPr>
            <p:ph type="ftr" sz="quarter" idx="10"/>
          </p:nvPr>
        </p:nvSpPr>
        <p:spPr>
          <a:xfrm>
            <a:off x="228600" y="6433651"/>
            <a:ext cx="5791200" cy="365125"/>
          </a:xfrm>
          <a:prstGeom prst="rect">
            <a:avLst/>
          </a:prstGeom>
        </p:spPr>
        <p:txBody>
          <a:bodyPr/>
          <a:lstStyle/>
          <a:p>
            <a:pPr fontAlgn="auto">
              <a:spcBef>
                <a:spcPts val="0"/>
              </a:spcBef>
              <a:spcAft>
                <a:spcPts val="0"/>
              </a:spcAft>
            </a:pPr>
            <a:endParaRPr lang="en-US" dirty="0">
              <a:solidFill>
                <a:prstClr val="black"/>
              </a:solidFill>
              <a:latin typeface="Calibri"/>
              <a:ea typeface="+mn-ea"/>
              <a:cs typeface="+mn-cs"/>
            </a:endParaRPr>
          </a:p>
        </p:txBody>
      </p:sp>
      <p:sp>
        <p:nvSpPr>
          <p:cNvPr id="4" name="Slide Number Placeholder 3"/>
          <p:cNvSpPr>
            <a:spLocks noGrp="1"/>
          </p:cNvSpPr>
          <p:nvPr>
            <p:ph type="sldNum" sz="quarter" idx="11"/>
          </p:nvPr>
        </p:nvSpPr>
        <p:spPr>
          <a:xfrm>
            <a:off x="4229100" y="6492875"/>
            <a:ext cx="685800" cy="365125"/>
          </a:xfrm>
          <a:prstGeom prst="rect">
            <a:avLst/>
          </a:prstGeom>
        </p:spPr>
        <p:txBody>
          <a:bodyPr/>
          <a:lstStyle/>
          <a:p>
            <a:pPr fontAlgn="auto">
              <a:spcBef>
                <a:spcPts val="0"/>
              </a:spcBef>
              <a:spcAft>
                <a:spcPts val="0"/>
              </a:spcAft>
            </a:pPr>
            <a:fld id="{A75563C1-AFDE-7C43-A447-8DCD82553782}" type="slidenum">
              <a:rPr lang="en-US" smtClean="0">
                <a:solidFill>
                  <a:prstClr val="black">
                    <a:lumMod val="65000"/>
                    <a:lumOff val="35000"/>
                  </a:prstClr>
                </a:solidFill>
                <a:latin typeface="Calibri"/>
                <a:ea typeface="+mn-ea"/>
                <a:cs typeface="+mn-cs"/>
              </a:rPr>
              <a:pPr fontAlgn="auto">
                <a:spcBef>
                  <a:spcPts val="0"/>
                </a:spcBef>
                <a:spcAft>
                  <a:spcPts val="0"/>
                </a:spcAft>
              </a:pPr>
              <a:t>‹#›</a:t>
            </a:fld>
            <a:endParaRPr lang="en-US">
              <a:solidFill>
                <a:prstClr val="black">
                  <a:lumMod val="65000"/>
                  <a:lumOff val="35000"/>
                </a:prstClr>
              </a:solidFill>
              <a:latin typeface="Calibri"/>
              <a:ea typeface="+mn-ea"/>
              <a:cs typeface="+mn-cs"/>
            </a:endParaRPr>
          </a:p>
        </p:txBody>
      </p:sp>
      <p:sp>
        <p:nvSpPr>
          <p:cNvPr id="6" name="Text Placeholder 5"/>
          <p:cNvSpPr>
            <a:spLocks noGrp="1"/>
          </p:cNvSpPr>
          <p:nvPr>
            <p:ph type="body" sz="quarter" idx="12"/>
          </p:nvPr>
        </p:nvSpPr>
        <p:spPr>
          <a:xfrm>
            <a:off x="609600" y="1447800"/>
            <a:ext cx="7467600" cy="4724400"/>
          </a:xfrm>
          <a:prstGeom prst="rect">
            <a:avLst/>
          </a:prstGeom>
        </p:spPr>
        <p:txBody>
          <a:bodyPr/>
          <a:lstStyle>
            <a:lvl1pPr>
              <a:defRPr b="1"/>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58209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76400" y="239643"/>
            <a:ext cx="7086600" cy="715962"/>
          </a:xfrm>
          <a:prstGeom prst="rect">
            <a:avLst/>
          </a:prstGeom>
        </p:spPr>
        <p:txBody>
          <a:bodyPr/>
          <a:lstStyle>
            <a:lvl1pPr algn="l">
              <a:defRPr/>
            </a:lvl1pPr>
          </a:lstStyle>
          <a:p>
            <a:r>
              <a:rPr lang="en-US" dirty="0" smtClean="0"/>
              <a:t>Click to edit Master title style</a:t>
            </a:r>
            <a:endParaRPr lang="en-US" dirty="0"/>
          </a:p>
        </p:txBody>
      </p:sp>
      <p:sp>
        <p:nvSpPr>
          <p:cNvPr id="3" name="Footer Placeholder 2"/>
          <p:cNvSpPr>
            <a:spLocks noGrp="1"/>
          </p:cNvSpPr>
          <p:nvPr>
            <p:ph type="ftr" sz="quarter" idx="10"/>
          </p:nvPr>
        </p:nvSpPr>
        <p:spPr>
          <a:xfrm>
            <a:off x="228600" y="6433651"/>
            <a:ext cx="5791200" cy="365125"/>
          </a:xfrm>
          <a:prstGeom prst="rect">
            <a:avLst/>
          </a:prstGeom>
        </p:spPr>
        <p:txBody>
          <a:bodyPr/>
          <a:lstStyle/>
          <a:p>
            <a:pPr fontAlgn="auto">
              <a:spcBef>
                <a:spcPts val="0"/>
              </a:spcBef>
              <a:spcAft>
                <a:spcPts val="0"/>
              </a:spcAft>
            </a:pPr>
            <a:endParaRPr lang="en-US" dirty="0">
              <a:solidFill>
                <a:prstClr val="black"/>
              </a:solidFill>
              <a:latin typeface="Calibri"/>
              <a:ea typeface="+mn-ea"/>
              <a:cs typeface="+mn-cs"/>
            </a:endParaRPr>
          </a:p>
        </p:txBody>
      </p:sp>
      <p:sp>
        <p:nvSpPr>
          <p:cNvPr id="4" name="Slide Number Placeholder 3"/>
          <p:cNvSpPr>
            <a:spLocks noGrp="1"/>
          </p:cNvSpPr>
          <p:nvPr>
            <p:ph type="sldNum" sz="quarter" idx="11"/>
          </p:nvPr>
        </p:nvSpPr>
        <p:spPr>
          <a:xfrm>
            <a:off x="4229100" y="6492875"/>
            <a:ext cx="685800" cy="365125"/>
          </a:xfrm>
          <a:prstGeom prst="rect">
            <a:avLst/>
          </a:prstGeom>
        </p:spPr>
        <p:txBody>
          <a:bodyPr/>
          <a:lstStyle/>
          <a:p>
            <a:pPr fontAlgn="auto">
              <a:spcBef>
                <a:spcPts val="0"/>
              </a:spcBef>
              <a:spcAft>
                <a:spcPts val="0"/>
              </a:spcAft>
            </a:pPr>
            <a:fld id="{A75563C1-AFDE-7C43-A447-8DCD82553782}" type="slidenum">
              <a:rPr lang="en-US" smtClean="0">
                <a:solidFill>
                  <a:prstClr val="black">
                    <a:lumMod val="65000"/>
                    <a:lumOff val="35000"/>
                  </a:prstClr>
                </a:solidFill>
                <a:latin typeface="Calibri"/>
                <a:ea typeface="+mn-ea"/>
                <a:cs typeface="+mn-cs"/>
              </a:rPr>
              <a:pPr fontAlgn="auto">
                <a:spcBef>
                  <a:spcPts val="0"/>
                </a:spcBef>
                <a:spcAft>
                  <a:spcPts val="0"/>
                </a:spcAft>
              </a:pPr>
              <a:t>‹#›</a:t>
            </a:fld>
            <a:endParaRPr lang="en-US">
              <a:solidFill>
                <a:prstClr val="black">
                  <a:lumMod val="65000"/>
                  <a:lumOff val="35000"/>
                </a:prstClr>
              </a:solidFill>
              <a:latin typeface="Calibri"/>
              <a:ea typeface="+mn-ea"/>
              <a:cs typeface="+mn-cs"/>
            </a:endParaRPr>
          </a:p>
        </p:txBody>
      </p:sp>
      <p:sp>
        <p:nvSpPr>
          <p:cNvPr id="6" name="Text Placeholder 5"/>
          <p:cNvSpPr>
            <a:spLocks noGrp="1"/>
          </p:cNvSpPr>
          <p:nvPr>
            <p:ph type="body" sz="quarter" idx="12"/>
          </p:nvPr>
        </p:nvSpPr>
        <p:spPr>
          <a:xfrm>
            <a:off x="609600" y="1447800"/>
            <a:ext cx="7467600" cy="4724400"/>
          </a:xfrm>
          <a:prstGeom prst="rect">
            <a:avLst/>
          </a:prstGeom>
        </p:spPr>
        <p:txBody>
          <a:bodyPr/>
          <a:lstStyle>
            <a:lvl1pPr>
              <a:defRPr b="1"/>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26404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First level</a:t>
            </a:r>
          </a:p>
          <a:p>
            <a:pPr lvl="2"/>
            <a:r>
              <a:rPr lang="en-US" dirty="0" smtClean="0"/>
              <a:t>Second level</a:t>
            </a:r>
          </a:p>
          <a:p>
            <a:pPr lvl="3"/>
            <a:r>
              <a:rPr lang="en-US" dirty="0" smtClean="0"/>
              <a:t>Third level</a:t>
            </a:r>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p:txBody>
      </p:sp>
      <p:sp>
        <p:nvSpPr>
          <p:cNvPr id="4" name="Date Placeholder 3"/>
          <p:cNvSpPr>
            <a:spLocks noGrp="1"/>
          </p:cNvSpPr>
          <p:nvPr>
            <p:ph type="dt" sz="half" idx="10"/>
          </p:nvPr>
        </p:nvSpPr>
        <p:spPr>
          <a:xfrm>
            <a:off x="457200" y="6303963"/>
            <a:ext cx="2133600" cy="182562"/>
          </a:xfrm>
        </p:spPr>
        <p:txBody>
          <a:bodyPr/>
          <a:lstStyle>
            <a:lvl1pPr>
              <a:defRPr smtClean="0">
                <a:solidFill>
                  <a:schemeClr val="tx1"/>
                </a:solidFill>
              </a:defRPr>
            </a:lvl1pPr>
          </a:lstStyle>
          <a:p>
            <a:pPr>
              <a:defRPr/>
            </a:pPr>
            <a:fld id="{087BE274-2920-464F-BD83-825BA3315F3E}" type="datetime1">
              <a:rPr lang="en-US"/>
              <a:pPr>
                <a:defRPr/>
              </a:pPr>
              <a:t>5/7/14</a:t>
            </a:fld>
            <a:endParaRPr lang="en-US" dirty="0"/>
          </a:p>
        </p:txBody>
      </p:sp>
      <p:sp>
        <p:nvSpPr>
          <p:cNvPr id="6" name="Slide Number Placeholder 5"/>
          <p:cNvSpPr>
            <a:spLocks noGrp="1"/>
          </p:cNvSpPr>
          <p:nvPr>
            <p:ph type="sldNum" sz="quarter" idx="12"/>
          </p:nvPr>
        </p:nvSpPr>
        <p:spPr>
          <a:xfrm>
            <a:off x="6553200" y="6303963"/>
            <a:ext cx="2133600" cy="182562"/>
          </a:xfrm>
        </p:spPr>
        <p:txBody>
          <a:bodyPr/>
          <a:lstStyle>
            <a:lvl1pPr>
              <a:defRPr>
                <a:solidFill>
                  <a:schemeClr val="tx1"/>
                </a:solidFill>
              </a:defRPr>
            </a:lvl1pPr>
          </a:lstStyle>
          <a:p>
            <a:pPr>
              <a:defRPr/>
            </a:pPr>
            <a:fld id="{C742DE2B-1862-AC46-8E34-76F2DE4B4D31}"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76400" y="239643"/>
            <a:ext cx="7086600" cy="715962"/>
          </a:xfrm>
          <a:prstGeom prst="rect">
            <a:avLst/>
          </a:prstGeom>
        </p:spPr>
        <p:txBody>
          <a:bodyPr/>
          <a:lstStyle>
            <a:lvl1pPr algn="l">
              <a:defRPr/>
            </a:lvl1pPr>
          </a:lstStyle>
          <a:p>
            <a:r>
              <a:rPr lang="en-US" dirty="0" smtClean="0"/>
              <a:t>Click to edit Master title style</a:t>
            </a:r>
            <a:endParaRPr lang="en-US" dirty="0"/>
          </a:p>
        </p:txBody>
      </p:sp>
      <p:sp>
        <p:nvSpPr>
          <p:cNvPr id="3" name="Footer Placeholder 2"/>
          <p:cNvSpPr>
            <a:spLocks noGrp="1"/>
          </p:cNvSpPr>
          <p:nvPr>
            <p:ph type="ftr" sz="quarter" idx="10"/>
          </p:nvPr>
        </p:nvSpPr>
        <p:spPr>
          <a:xfrm>
            <a:off x="228600" y="6433651"/>
            <a:ext cx="5791200" cy="365125"/>
          </a:xfrm>
          <a:prstGeom prst="rect">
            <a:avLst/>
          </a:prstGeom>
        </p:spPr>
        <p:txBody>
          <a:bodyPr/>
          <a:lstStyle/>
          <a:p>
            <a:pPr fontAlgn="auto">
              <a:spcBef>
                <a:spcPts val="0"/>
              </a:spcBef>
              <a:spcAft>
                <a:spcPts val="0"/>
              </a:spcAft>
            </a:pPr>
            <a:endParaRPr lang="en-US" dirty="0">
              <a:solidFill>
                <a:prstClr val="black"/>
              </a:solidFill>
              <a:latin typeface="Calibri"/>
              <a:ea typeface="+mn-ea"/>
              <a:cs typeface="+mn-cs"/>
            </a:endParaRPr>
          </a:p>
        </p:txBody>
      </p:sp>
      <p:sp>
        <p:nvSpPr>
          <p:cNvPr id="4" name="Slide Number Placeholder 3"/>
          <p:cNvSpPr>
            <a:spLocks noGrp="1"/>
          </p:cNvSpPr>
          <p:nvPr>
            <p:ph type="sldNum" sz="quarter" idx="11"/>
          </p:nvPr>
        </p:nvSpPr>
        <p:spPr>
          <a:xfrm>
            <a:off x="4229100" y="6492875"/>
            <a:ext cx="685800" cy="365125"/>
          </a:xfrm>
          <a:prstGeom prst="rect">
            <a:avLst/>
          </a:prstGeom>
        </p:spPr>
        <p:txBody>
          <a:bodyPr/>
          <a:lstStyle/>
          <a:p>
            <a:pPr fontAlgn="auto">
              <a:spcBef>
                <a:spcPts val="0"/>
              </a:spcBef>
              <a:spcAft>
                <a:spcPts val="0"/>
              </a:spcAft>
            </a:pPr>
            <a:fld id="{A75563C1-AFDE-7C43-A447-8DCD82553782}" type="slidenum">
              <a:rPr lang="en-US" smtClean="0">
                <a:solidFill>
                  <a:prstClr val="black">
                    <a:lumMod val="65000"/>
                    <a:lumOff val="35000"/>
                  </a:prstClr>
                </a:solidFill>
                <a:latin typeface="Calibri"/>
                <a:ea typeface="+mn-ea"/>
                <a:cs typeface="+mn-cs"/>
              </a:rPr>
              <a:pPr fontAlgn="auto">
                <a:spcBef>
                  <a:spcPts val="0"/>
                </a:spcBef>
                <a:spcAft>
                  <a:spcPts val="0"/>
                </a:spcAft>
              </a:pPr>
              <a:t>‹#›</a:t>
            </a:fld>
            <a:endParaRPr lang="en-US">
              <a:solidFill>
                <a:prstClr val="black">
                  <a:lumMod val="65000"/>
                  <a:lumOff val="35000"/>
                </a:prstClr>
              </a:solidFill>
              <a:latin typeface="Calibri"/>
              <a:ea typeface="+mn-ea"/>
              <a:cs typeface="+mn-cs"/>
            </a:endParaRPr>
          </a:p>
        </p:txBody>
      </p:sp>
      <p:sp>
        <p:nvSpPr>
          <p:cNvPr id="6" name="Text Placeholder 5"/>
          <p:cNvSpPr>
            <a:spLocks noGrp="1"/>
          </p:cNvSpPr>
          <p:nvPr>
            <p:ph type="body" sz="quarter" idx="12"/>
          </p:nvPr>
        </p:nvSpPr>
        <p:spPr>
          <a:xfrm>
            <a:off x="609600" y="1447800"/>
            <a:ext cx="7467600" cy="4724400"/>
          </a:xfrm>
          <a:prstGeom prst="rect">
            <a:avLst/>
          </a:prstGeom>
        </p:spPr>
        <p:txBody>
          <a:bodyPr/>
          <a:lstStyle>
            <a:lvl1pPr>
              <a:defRPr b="1"/>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42667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76400" y="239643"/>
            <a:ext cx="7086600" cy="715962"/>
          </a:xfrm>
          <a:prstGeom prst="rect">
            <a:avLst/>
          </a:prstGeom>
        </p:spPr>
        <p:txBody>
          <a:bodyPr/>
          <a:lstStyle>
            <a:lvl1pPr algn="l">
              <a:defRPr/>
            </a:lvl1pPr>
          </a:lstStyle>
          <a:p>
            <a:r>
              <a:rPr lang="en-US" dirty="0" smtClean="0"/>
              <a:t>Click to edit Master title style</a:t>
            </a:r>
            <a:endParaRPr lang="en-US" dirty="0"/>
          </a:p>
        </p:txBody>
      </p:sp>
      <p:sp>
        <p:nvSpPr>
          <p:cNvPr id="3" name="Footer Placeholder 2"/>
          <p:cNvSpPr>
            <a:spLocks noGrp="1"/>
          </p:cNvSpPr>
          <p:nvPr>
            <p:ph type="ftr" sz="quarter" idx="10"/>
          </p:nvPr>
        </p:nvSpPr>
        <p:spPr>
          <a:xfrm>
            <a:off x="228600" y="6433651"/>
            <a:ext cx="5791200" cy="365125"/>
          </a:xfrm>
          <a:prstGeom prst="rect">
            <a:avLst/>
          </a:prstGeom>
        </p:spPr>
        <p:txBody>
          <a:bodyPr/>
          <a:lstStyle/>
          <a:p>
            <a:pPr fontAlgn="auto">
              <a:spcBef>
                <a:spcPts val="0"/>
              </a:spcBef>
              <a:spcAft>
                <a:spcPts val="0"/>
              </a:spcAft>
            </a:pPr>
            <a:endParaRPr lang="en-US" dirty="0">
              <a:solidFill>
                <a:prstClr val="black"/>
              </a:solidFill>
              <a:latin typeface="Calibri"/>
              <a:ea typeface="+mn-ea"/>
              <a:cs typeface="+mn-cs"/>
            </a:endParaRPr>
          </a:p>
        </p:txBody>
      </p:sp>
      <p:sp>
        <p:nvSpPr>
          <p:cNvPr id="4" name="Slide Number Placeholder 3"/>
          <p:cNvSpPr>
            <a:spLocks noGrp="1"/>
          </p:cNvSpPr>
          <p:nvPr>
            <p:ph type="sldNum" sz="quarter" idx="11"/>
          </p:nvPr>
        </p:nvSpPr>
        <p:spPr>
          <a:xfrm>
            <a:off x="4229100" y="6492875"/>
            <a:ext cx="685800" cy="365125"/>
          </a:xfrm>
          <a:prstGeom prst="rect">
            <a:avLst/>
          </a:prstGeom>
        </p:spPr>
        <p:txBody>
          <a:bodyPr/>
          <a:lstStyle/>
          <a:p>
            <a:pPr fontAlgn="auto">
              <a:spcBef>
                <a:spcPts val="0"/>
              </a:spcBef>
              <a:spcAft>
                <a:spcPts val="0"/>
              </a:spcAft>
            </a:pPr>
            <a:fld id="{A75563C1-AFDE-7C43-A447-8DCD82553782}" type="slidenum">
              <a:rPr lang="en-US" smtClean="0">
                <a:solidFill>
                  <a:prstClr val="black">
                    <a:lumMod val="65000"/>
                    <a:lumOff val="35000"/>
                  </a:prstClr>
                </a:solidFill>
                <a:latin typeface="Calibri"/>
                <a:ea typeface="+mn-ea"/>
                <a:cs typeface="+mn-cs"/>
              </a:rPr>
              <a:pPr fontAlgn="auto">
                <a:spcBef>
                  <a:spcPts val="0"/>
                </a:spcBef>
                <a:spcAft>
                  <a:spcPts val="0"/>
                </a:spcAft>
              </a:pPr>
              <a:t>‹#›</a:t>
            </a:fld>
            <a:endParaRPr lang="en-US">
              <a:solidFill>
                <a:prstClr val="black">
                  <a:lumMod val="65000"/>
                  <a:lumOff val="35000"/>
                </a:prstClr>
              </a:solidFill>
              <a:latin typeface="Calibri"/>
              <a:ea typeface="+mn-ea"/>
              <a:cs typeface="+mn-cs"/>
            </a:endParaRPr>
          </a:p>
        </p:txBody>
      </p:sp>
      <p:sp>
        <p:nvSpPr>
          <p:cNvPr id="6" name="Text Placeholder 5"/>
          <p:cNvSpPr>
            <a:spLocks noGrp="1"/>
          </p:cNvSpPr>
          <p:nvPr>
            <p:ph type="body" sz="quarter" idx="12"/>
          </p:nvPr>
        </p:nvSpPr>
        <p:spPr>
          <a:xfrm>
            <a:off x="609600" y="1447800"/>
            <a:ext cx="7467600" cy="4724400"/>
          </a:xfrm>
          <a:prstGeom prst="rect">
            <a:avLst/>
          </a:prstGeom>
        </p:spPr>
        <p:txBody>
          <a:bodyPr/>
          <a:lstStyle>
            <a:lvl1pPr>
              <a:defRPr b="1"/>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13310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76400" y="239643"/>
            <a:ext cx="7086600" cy="715962"/>
          </a:xfrm>
          <a:prstGeom prst="rect">
            <a:avLst/>
          </a:prstGeom>
        </p:spPr>
        <p:txBody>
          <a:bodyPr/>
          <a:lstStyle>
            <a:lvl1pPr algn="l">
              <a:defRPr/>
            </a:lvl1pPr>
          </a:lstStyle>
          <a:p>
            <a:r>
              <a:rPr lang="en-US" dirty="0" smtClean="0"/>
              <a:t>Click to edit Master title style</a:t>
            </a:r>
            <a:endParaRPr lang="en-US" dirty="0"/>
          </a:p>
        </p:txBody>
      </p:sp>
      <p:sp>
        <p:nvSpPr>
          <p:cNvPr id="3" name="Footer Placeholder 2"/>
          <p:cNvSpPr>
            <a:spLocks noGrp="1"/>
          </p:cNvSpPr>
          <p:nvPr>
            <p:ph type="ftr" sz="quarter" idx="10"/>
          </p:nvPr>
        </p:nvSpPr>
        <p:spPr>
          <a:xfrm>
            <a:off x="228600" y="6433651"/>
            <a:ext cx="5791200" cy="365125"/>
          </a:xfrm>
          <a:prstGeom prst="rect">
            <a:avLst/>
          </a:prstGeom>
        </p:spPr>
        <p:txBody>
          <a:bodyPr/>
          <a:lstStyle/>
          <a:p>
            <a:pPr fontAlgn="auto">
              <a:spcBef>
                <a:spcPts val="0"/>
              </a:spcBef>
              <a:spcAft>
                <a:spcPts val="0"/>
              </a:spcAft>
            </a:pPr>
            <a:endParaRPr lang="en-US" dirty="0">
              <a:solidFill>
                <a:prstClr val="black"/>
              </a:solidFill>
              <a:latin typeface="Calibri"/>
              <a:ea typeface="+mn-ea"/>
              <a:cs typeface="+mn-cs"/>
            </a:endParaRPr>
          </a:p>
        </p:txBody>
      </p:sp>
      <p:sp>
        <p:nvSpPr>
          <p:cNvPr id="4" name="Slide Number Placeholder 3"/>
          <p:cNvSpPr>
            <a:spLocks noGrp="1"/>
          </p:cNvSpPr>
          <p:nvPr>
            <p:ph type="sldNum" sz="quarter" idx="11"/>
          </p:nvPr>
        </p:nvSpPr>
        <p:spPr>
          <a:xfrm>
            <a:off x="4229100" y="6492875"/>
            <a:ext cx="685800" cy="365125"/>
          </a:xfrm>
          <a:prstGeom prst="rect">
            <a:avLst/>
          </a:prstGeom>
        </p:spPr>
        <p:txBody>
          <a:bodyPr/>
          <a:lstStyle/>
          <a:p>
            <a:pPr fontAlgn="auto">
              <a:spcBef>
                <a:spcPts val="0"/>
              </a:spcBef>
              <a:spcAft>
                <a:spcPts val="0"/>
              </a:spcAft>
            </a:pPr>
            <a:fld id="{A75563C1-AFDE-7C43-A447-8DCD82553782}" type="slidenum">
              <a:rPr lang="en-US" smtClean="0">
                <a:solidFill>
                  <a:prstClr val="black">
                    <a:lumMod val="65000"/>
                    <a:lumOff val="35000"/>
                  </a:prstClr>
                </a:solidFill>
                <a:latin typeface="Calibri"/>
                <a:ea typeface="+mn-ea"/>
                <a:cs typeface="+mn-cs"/>
              </a:rPr>
              <a:pPr fontAlgn="auto">
                <a:spcBef>
                  <a:spcPts val="0"/>
                </a:spcBef>
                <a:spcAft>
                  <a:spcPts val="0"/>
                </a:spcAft>
              </a:pPr>
              <a:t>‹#›</a:t>
            </a:fld>
            <a:endParaRPr lang="en-US">
              <a:solidFill>
                <a:prstClr val="black">
                  <a:lumMod val="65000"/>
                  <a:lumOff val="35000"/>
                </a:prstClr>
              </a:solidFill>
              <a:latin typeface="Calibri"/>
              <a:ea typeface="+mn-ea"/>
              <a:cs typeface="+mn-cs"/>
            </a:endParaRPr>
          </a:p>
        </p:txBody>
      </p:sp>
      <p:sp>
        <p:nvSpPr>
          <p:cNvPr id="6" name="Text Placeholder 5"/>
          <p:cNvSpPr>
            <a:spLocks noGrp="1"/>
          </p:cNvSpPr>
          <p:nvPr>
            <p:ph type="body" sz="quarter" idx="12"/>
          </p:nvPr>
        </p:nvSpPr>
        <p:spPr>
          <a:xfrm>
            <a:off x="609600" y="1447800"/>
            <a:ext cx="7467600" cy="4724400"/>
          </a:xfrm>
          <a:prstGeom prst="rect">
            <a:avLst/>
          </a:prstGeom>
        </p:spPr>
        <p:txBody>
          <a:bodyPr/>
          <a:lstStyle>
            <a:lvl1pPr>
              <a:defRPr b="1"/>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54469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76400" y="239643"/>
            <a:ext cx="7086600" cy="715962"/>
          </a:xfrm>
          <a:prstGeom prst="rect">
            <a:avLst/>
          </a:prstGeom>
        </p:spPr>
        <p:txBody>
          <a:bodyPr/>
          <a:lstStyle>
            <a:lvl1pPr algn="l">
              <a:defRPr/>
            </a:lvl1pPr>
          </a:lstStyle>
          <a:p>
            <a:r>
              <a:rPr lang="en-US" dirty="0" smtClean="0"/>
              <a:t>Click to edit Master title style</a:t>
            </a:r>
            <a:endParaRPr lang="en-US" dirty="0"/>
          </a:p>
        </p:txBody>
      </p:sp>
      <p:sp>
        <p:nvSpPr>
          <p:cNvPr id="3" name="Footer Placeholder 2"/>
          <p:cNvSpPr>
            <a:spLocks noGrp="1"/>
          </p:cNvSpPr>
          <p:nvPr>
            <p:ph type="ftr" sz="quarter" idx="10"/>
          </p:nvPr>
        </p:nvSpPr>
        <p:spPr>
          <a:xfrm>
            <a:off x="228600" y="6433651"/>
            <a:ext cx="5791200" cy="365125"/>
          </a:xfrm>
          <a:prstGeom prst="rect">
            <a:avLst/>
          </a:prstGeom>
        </p:spPr>
        <p:txBody>
          <a:bodyPr/>
          <a:lstStyle/>
          <a:p>
            <a:pPr fontAlgn="auto">
              <a:spcBef>
                <a:spcPts val="0"/>
              </a:spcBef>
              <a:spcAft>
                <a:spcPts val="0"/>
              </a:spcAft>
            </a:pPr>
            <a:endParaRPr lang="en-US" dirty="0">
              <a:solidFill>
                <a:prstClr val="black"/>
              </a:solidFill>
              <a:latin typeface="Calibri"/>
              <a:ea typeface="+mn-ea"/>
              <a:cs typeface="+mn-cs"/>
            </a:endParaRPr>
          </a:p>
        </p:txBody>
      </p:sp>
      <p:sp>
        <p:nvSpPr>
          <p:cNvPr id="4" name="Slide Number Placeholder 3"/>
          <p:cNvSpPr>
            <a:spLocks noGrp="1"/>
          </p:cNvSpPr>
          <p:nvPr>
            <p:ph type="sldNum" sz="quarter" idx="11"/>
          </p:nvPr>
        </p:nvSpPr>
        <p:spPr>
          <a:xfrm>
            <a:off x="4229100" y="6492875"/>
            <a:ext cx="685800" cy="365125"/>
          </a:xfrm>
          <a:prstGeom prst="rect">
            <a:avLst/>
          </a:prstGeom>
        </p:spPr>
        <p:txBody>
          <a:bodyPr/>
          <a:lstStyle/>
          <a:p>
            <a:pPr fontAlgn="auto">
              <a:spcBef>
                <a:spcPts val="0"/>
              </a:spcBef>
              <a:spcAft>
                <a:spcPts val="0"/>
              </a:spcAft>
            </a:pPr>
            <a:fld id="{A75563C1-AFDE-7C43-A447-8DCD82553782}" type="slidenum">
              <a:rPr lang="en-US" smtClean="0">
                <a:solidFill>
                  <a:prstClr val="black">
                    <a:lumMod val="65000"/>
                    <a:lumOff val="35000"/>
                  </a:prstClr>
                </a:solidFill>
                <a:latin typeface="Calibri"/>
                <a:ea typeface="+mn-ea"/>
                <a:cs typeface="+mn-cs"/>
              </a:rPr>
              <a:pPr fontAlgn="auto">
                <a:spcBef>
                  <a:spcPts val="0"/>
                </a:spcBef>
                <a:spcAft>
                  <a:spcPts val="0"/>
                </a:spcAft>
              </a:pPr>
              <a:t>‹#›</a:t>
            </a:fld>
            <a:endParaRPr lang="en-US">
              <a:solidFill>
                <a:prstClr val="black">
                  <a:lumMod val="65000"/>
                  <a:lumOff val="35000"/>
                </a:prstClr>
              </a:solidFill>
              <a:latin typeface="Calibri"/>
              <a:ea typeface="+mn-ea"/>
              <a:cs typeface="+mn-cs"/>
            </a:endParaRPr>
          </a:p>
        </p:txBody>
      </p:sp>
      <p:sp>
        <p:nvSpPr>
          <p:cNvPr id="6" name="Text Placeholder 5"/>
          <p:cNvSpPr>
            <a:spLocks noGrp="1"/>
          </p:cNvSpPr>
          <p:nvPr>
            <p:ph type="body" sz="quarter" idx="12"/>
          </p:nvPr>
        </p:nvSpPr>
        <p:spPr>
          <a:xfrm>
            <a:off x="609600" y="1447800"/>
            <a:ext cx="7467600" cy="4724400"/>
          </a:xfrm>
          <a:prstGeom prst="rect">
            <a:avLst/>
          </a:prstGeom>
        </p:spPr>
        <p:txBody>
          <a:bodyPr/>
          <a:lstStyle>
            <a:lvl1pPr>
              <a:defRPr b="1"/>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175604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609600"/>
          </a:xfrm>
          <a:prstGeom prst="rect">
            <a:avLst/>
          </a:prstGeom>
          <a:solidFill>
            <a:srgbClr val="2B508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latin typeface="Calibri"/>
            </a:endParaRPr>
          </a:p>
        </p:txBody>
      </p:sp>
      <p:sp>
        <p:nvSpPr>
          <p:cNvPr id="6" name="Footer Placeholder 4"/>
          <p:cNvSpPr txBox="1">
            <a:spLocks/>
          </p:cNvSpPr>
          <p:nvPr userDrawn="1"/>
        </p:nvSpPr>
        <p:spPr>
          <a:xfrm>
            <a:off x="76200" y="6498722"/>
            <a:ext cx="2286000" cy="296302"/>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r>
              <a:rPr lang="en-US" sz="1200" dirty="0" err="1" smtClean="0">
                <a:solidFill>
                  <a:prstClr val="black">
                    <a:lumMod val="65000"/>
                    <a:lumOff val="35000"/>
                  </a:prstClr>
                </a:solidFill>
                <a:latin typeface="Arial"/>
                <a:cs typeface="Arial"/>
              </a:rPr>
              <a:t>www.globustoolkit.org</a:t>
            </a:r>
            <a:endParaRPr lang="en-US" sz="1200" dirty="0">
              <a:solidFill>
                <a:prstClr val="black">
                  <a:lumMod val="65000"/>
                  <a:lumOff val="35000"/>
                </a:prstClr>
              </a:solidFill>
              <a:latin typeface="Arial"/>
              <a:cs typeface="Arial"/>
            </a:endParaRPr>
          </a:p>
        </p:txBody>
      </p:sp>
      <p:sp>
        <p:nvSpPr>
          <p:cNvPr id="7" name="Footer Placeholder 4"/>
          <p:cNvSpPr txBox="1">
            <a:spLocks/>
          </p:cNvSpPr>
          <p:nvPr userDrawn="1"/>
        </p:nvSpPr>
        <p:spPr>
          <a:xfrm>
            <a:off x="6858000" y="6498722"/>
            <a:ext cx="2209800" cy="296302"/>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200" dirty="0" err="1" smtClean="0">
                <a:solidFill>
                  <a:prstClr val="black">
                    <a:lumMod val="65000"/>
                    <a:lumOff val="35000"/>
                  </a:prstClr>
                </a:solidFill>
                <a:latin typeface="Arial"/>
                <a:cs typeface="Arial"/>
              </a:rPr>
              <a:t>www.globusonline.org</a:t>
            </a:r>
            <a:endParaRPr lang="en-US" sz="1200" dirty="0">
              <a:solidFill>
                <a:prstClr val="black">
                  <a:lumMod val="65000"/>
                  <a:lumOff val="35000"/>
                </a:prstClr>
              </a:solidFill>
              <a:latin typeface="Arial"/>
              <a:cs typeface="Arial"/>
            </a:endParaRPr>
          </a:p>
        </p:txBody>
      </p:sp>
      <p:sp>
        <p:nvSpPr>
          <p:cNvPr id="8" name="Slide Number Placeholder 7"/>
          <p:cNvSpPr>
            <a:spLocks noGrp="1"/>
          </p:cNvSpPr>
          <p:nvPr>
            <p:ph type="sldNum" sz="quarter" idx="10"/>
          </p:nvPr>
        </p:nvSpPr>
        <p:spPr>
          <a:xfrm>
            <a:off x="4229100" y="6492875"/>
            <a:ext cx="685800" cy="365125"/>
          </a:xfrm>
          <a:prstGeom prst="rect">
            <a:avLst/>
          </a:prstGeom>
        </p:spPr>
        <p:txBody>
          <a:bodyPr/>
          <a:lstStyle/>
          <a:p>
            <a:pPr fontAlgn="auto">
              <a:spcBef>
                <a:spcPts val="0"/>
              </a:spcBef>
              <a:spcAft>
                <a:spcPts val="0"/>
              </a:spcAft>
            </a:pPr>
            <a:fld id="{BED86F0A-5EC0-B040-A6A2-A482FA242476}" type="slidenum">
              <a:rPr lang="en-US" smtClean="0">
                <a:solidFill>
                  <a:prstClr val="black"/>
                </a:solidFill>
                <a:latin typeface="Calibri"/>
                <a:ea typeface="+mn-ea"/>
                <a:cs typeface="+mn-cs"/>
              </a:rPr>
              <a:pPr fontAlgn="auto">
                <a:spcBef>
                  <a:spcPts val="0"/>
                </a:spcBef>
                <a:spcAft>
                  <a:spcPts val="0"/>
                </a:spcAft>
              </a:pPr>
              <a:t>‹#›</a:t>
            </a:fld>
            <a:endParaRPr lang="en-US" dirty="0">
              <a:solidFill>
                <a:prstClr val="black"/>
              </a:solidFill>
              <a:latin typeface="Calibri"/>
              <a:ea typeface="+mn-ea"/>
              <a:cs typeface="+mn-cs"/>
            </a:endParaRPr>
          </a:p>
        </p:txBody>
      </p:sp>
      <p:pic>
        <p:nvPicPr>
          <p:cNvPr id="9" name="Picture 8" descr="gO_White_Transparent.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444970" y="61154"/>
            <a:ext cx="609600" cy="489233"/>
          </a:xfrm>
          <a:prstGeom prst="rect">
            <a:avLst/>
          </a:prstGeom>
          <a:ln>
            <a:noFill/>
          </a:ln>
          <a:effectLst>
            <a:innerShdw blurRad="63500" dist="38100" dir="13500000">
              <a:prstClr val="black">
                <a:alpha val="50000"/>
              </a:prstClr>
            </a:innerShdw>
          </a:effectLst>
        </p:spPr>
      </p:pic>
      <p:pic>
        <p:nvPicPr>
          <p:cNvPr id="10" name="Picture 9" descr="globus-grid_whit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5239" y="61154"/>
            <a:ext cx="631868" cy="510225"/>
          </a:xfrm>
          <a:prstGeom prst="rect">
            <a:avLst/>
          </a:prstGeom>
          <a:effectLst>
            <a:innerShdw blurRad="50800" dist="25400" dir="13500000">
              <a:prstClr val="black">
                <a:alpha val="50000"/>
              </a:prstClr>
            </a:innerShdw>
          </a:effectLst>
        </p:spPr>
      </p:pic>
    </p:spTree>
    <p:extLst>
      <p:ext uri="{BB962C8B-B14F-4D97-AF65-F5344CB8AC3E}">
        <p14:creationId xmlns:p14="http://schemas.microsoft.com/office/powerpoint/2010/main" val="3603465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457200" y="350838"/>
            <a:ext cx="8229600" cy="715962"/>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647820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9550" y="639763"/>
            <a:ext cx="4340225" cy="59324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639763"/>
            <a:ext cx="4341813" cy="59324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10" descr="ESnet_color_lg.png"/>
          <p:cNvPicPr>
            <a:picLocks noChangeAspect="1"/>
          </p:cNvPicPr>
          <p:nvPr userDrawn="1"/>
        </p:nvPicPr>
        <p:blipFill>
          <a:blip r:embed="rId2"/>
          <a:srcRect/>
          <a:stretch>
            <a:fillRect/>
          </a:stretch>
        </p:blipFill>
        <p:spPr bwMode="auto">
          <a:xfrm>
            <a:off x="457200" y="433388"/>
            <a:ext cx="1700213" cy="2036762"/>
          </a:xfrm>
          <a:prstGeom prst="rect">
            <a:avLst/>
          </a:prstGeom>
          <a:noFill/>
          <a:ln w="9525">
            <a:noFill/>
            <a:miter lim="800000"/>
            <a:headEnd/>
            <a:tailEnd/>
          </a:ln>
        </p:spPr>
      </p:pic>
      <p:sp>
        <p:nvSpPr>
          <p:cNvPr id="5" name="TextBox 4"/>
          <p:cNvSpPr txBox="1"/>
          <p:nvPr userDrawn="1"/>
        </p:nvSpPr>
        <p:spPr>
          <a:xfrm>
            <a:off x="7607300" y="0"/>
            <a:ext cx="1536700" cy="1714500"/>
          </a:xfrm>
          <a:prstGeom prst="rect">
            <a:avLst/>
          </a:prstGeom>
          <a:solidFill>
            <a:schemeClr val="bg1"/>
          </a:solidFill>
        </p:spPr>
        <p:txBody>
          <a:bodyPr>
            <a:spAutoFit/>
          </a:bodyPr>
          <a:lstStyle/>
          <a:p>
            <a:pPr>
              <a:defRPr/>
            </a:pPr>
            <a:endParaRPr lang="en-US" dirty="0">
              <a:latin typeface="Arial" pitchFamily="-108" charset="0"/>
              <a:ea typeface="ＭＳ Ｐゴシック" pitchFamily="-108" charset="-128"/>
              <a:cs typeface="ＭＳ Ｐゴシック" pitchFamily="-108" charset="-128"/>
            </a:endParaRPr>
          </a:p>
        </p:txBody>
      </p:sp>
      <p:sp>
        <p:nvSpPr>
          <p:cNvPr id="2" name="Title 1"/>
          <p:cNvSpPr>
            <a:spLocks noGrp="1"/>
          </p:cNvSpPr>
          <p:nvPr>
            <p:ph type="title"/>
          </p:nvPr>
        </p:nvSpPr>
        <p:spPr>
          <a:xfrm>
            <a:off x="457200" y="4406900"/>
            <a:ext cx="8037513" cy="1362075"/>
          </a:xfrm>
        </p:spPr>
        <p:txBody>
          <a:bodyPr anchor="t"/>
          <a:lstStyle>
            <a:lvl1pPr algn="l">
              <a:defRPr sz="32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906713"/>
            <a:ext cx="8037513" cy="1500187"/>
          </a:xfrm>
        </p:spPr>
        <p:txBody>
          <a:bodyPr anchor="b"/>
          <a:lstStyle>
            <a:lvl1pPr marL="0" indent="0">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80B0B81C-CA25-D345-AD32-945D9CE22E24}" type="datetime1">
              <a:rPr lang="en-US"/>
              <a:pPr>
                <a:defRPr/>
              </a:pPr>
              <a:t>5/7/14</a:t>
            </a:fld>
            <a:endParaRPr lang="en-US" dirty="0"/>
          </a:p>
        </p:txBody>
      </p:sp>
      <p:sp>
        <p:nvSpPr>
          <p:cNvPr id="8" name="Slide Number Placeholder 5"/>
          <p:cNvSpPr>
            <a:spLocks noGrp="1"/>
          </p:cNvSpPr>
          <p:nvPr>
            <p:ph type="sldNum" sz="quarter" idx="12"/>
          </p:nvPr>
        </p:nvSpPr>
        <p:spPr/>
        <p:txBody>
          <a:bodyPr/>
          <a:lstStyle>
            <a:lvl1pPr>
              <a:defRPr/>
            </a:lvl1pPr>
          </a:lstStyle>
          <a:p>
            <a:pPr>
              <a:defRPr/>
            </a:pPr>
            <a:fld id="{D0D60598-22BC-DE45-8110-72C7EB64E6D6}" type="slidenum">
              <a:rPr lang="en-US"/>
              <a:pPr>
                <a:defRPr/>
              </a:pPr>
              <a:t>‹#›</a:t>
            </a:fld>
            <a:endParaRPr lang="en-US" dirty="0"/>
          </a:p>
        </p:txBody>
      </p:sp>
      <p:pic>
        <p:nvPicPr>
          <p:cNvPr id="7" name="Picture 6"/>
          <p:cNvPicPr>
            <a:picLocks noChangeAspect="1"/>
          </p:cNvPicPr>
          <p:nvPr userDrawn="1"/>
        </p:nvPicPr>
        <p:blipFill>
          <a:blip r:embed="rId3"/>
          <a:stretch>
            <a:fillRect/>
          </a:stretch>
        </p:blipFill>
        <p:spPr>
          <a:xfrm>
            <a:off x="4559300" y="3416300"/>
            <a:ext cx="25400" cy="25400"/>
          </a:xfrm>
          <a:prstGeom prst="rect">
            <a:avLst/>
          </a:prstGeom>
        </p:spPr>
      </p:pic>
      <p:pic>
        <p:nvPicPr>
          <p:cNvPr id="9" name="Picture 8" descr="Unknown.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438399" y="920750"/>
            <a:ext cx="3276601" cy="108537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72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572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18896325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71010181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591952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spcBef>
                <a:spcPts val="900"/>
              </a:spcBef>
              <a:defRPr sz="1800"/>
            </a:lvl1pPr>
            <a:lvl2pPr>
              <a:spcBef>
                <a:spcPts val="600"/>
              </a:spcBef>
              <a:defRPr sz="1800"/>
            </a:lvl2pPr>
            <a:lvl3pPr>
              <a:spcBef>
                <a:spcPts val="400"/>
              </a:spcBef>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spcBef>
                <a:spcPts val="9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Date Placeholder 3"/>
          <p:cNvSpPr>
            <a:spLocks noGrp="1"/>
          </p:cNvSpPr>
          <p:nvPr>
            <p:ph type="dt" sz="half" idx="10"/>
          </p:nvPr>
        </p:nvSpPr>
        <p:spPr/>
        <p:txBody>
          <a:bodyPr/>
          <a:lstStyle>
            <a:lvl1pPr>
              <a:defRPr smtClean="0"/>
            </a:lvl1pPr>
          </a:lstStyle>
          <a:p>
            <a:pPr>
              <a:defRPr/>
            </a:pPr>
            <a:fld id="{14D31318-E349-C94A-82AC-28473119CDAD}" type="datetime1">
              <a:rPr lang="en-US"/>
              <a:pPr>
                <a:defRPr/>
              </a:pPr>
              <a:t>5/7/14</a:t>
            </a:fld>
            <a:endParaRPr lang="en-US" dirty="0"/>
          </a:p>
        </p:txBody>
      </p:sp>
      <p:sp>
        <p:nvSpPr>
          <p:cNvPr id="8" name="Slide Number Placeholder 5"/>
          <p:cNvSpPr>
            <a:spLocks noGrp="1"/>
          </p:cNvSpPr>
          <p:nvPr>
            <p:ph type="sldNum" sz="quarter" idx="12"/>
          </p:nvPr>
        </p:nvSpPr>
        <p:spPr/>
        <p:txBody>
          <a:bodyPr/>
          <a:lstStyle>
            <a:lvl1pPr>
              <a:defRPr/>
            </a:lvl1pPr>
          </a:lstStyle>
          <a:p>
            <a:pPr>
              <a:defRPr/>
            </a:pPr>
            <a:fld id="{D7946B7A-F0F1-B649-AD7D-33CEE8400C99}"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Arial"/>
            </a:endParaRPr>
          </a:p>
        </p:txBody>
      </p:sp>
      <p:sp>
        <p:nvSpPr>
          <p:cNvPr id="7" name="Slide Number Placeholder 6"/>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23654359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Arial"/>
            </a:endParaRPr>
          </a:p>
        </p:txBody>
      </p:sp>
      <p:sp>
        <p:nvSpPr>
          <p:cNvPr id="9" name="Slide Number Placeholder 8"/>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79168262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Arial"/>
            </a:endParaRPr>
          </a:p>
        </p:txBody>
      </p:sp>
      <p:sp>
        <p:nvSpPr>
          <p:cNvPr id="5" name="Slide Number Placeholder 4"/>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7468538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Arial"/>
            </a:endParaRPr>
          </a:p>
        </p:txBody>
      </p:sp>
      <p:sp>
        <p:nvSpPr>
          <p:cNvPr id="4" name="Slide Number Placeholder 3"/>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12989527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Arial"/>
            </a:endParaRPr>
          </a:p>
        </p:txBody>
      </p:sp>
      <p:sp>
        <p:nvSpPr>
          <p:cNvPr id="7" name="Slide Number Placeholder 6"/>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4472943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Arial"/>
            </a:endParaRPr>
          </a:p>
        </p:txBody>
      </p:sp>
      <p:sp>
        <p:nvSpPr>
          <p:cNvPr id="7" name="Slide Number Placeholder 6"/>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42600974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28752976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5/7/14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7914172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5" name="Picture 9" descr="ESnet_bckgr_art.png"/>
          <p:cNvPicPr>
            <a:picLocks noChangeAspect="1"/>
          </p:cNvPicPr>
          <p:nvPr userDrawn="1"/>
        </p:nvPicPr>
        <p:blipFill>
          <a:blip r:embed="rId2"/>
          <a:srcRect l="45970"/>
          <a:stretch>
            <a:fillRect/>
          </a:stretch>
        </p:blipFill>
        <p:spPr bwMode="auto">
          <a:xfrm>
            <a:off x="0" y="0"/>
            <a:ext cx="2798763" cy="6856413"/>
          </a:xfrm>
          <a:prstGeom prst="rect">
            <a:avLst/>
          </a:prstGeom>
          <a:noFill/>
          <a:ln w="9525">
            <a:noFill/>
            <a:miter lim="800000"/>
            <a:headEnd/>
            <a:tailEnd/>
          </a:ln>
        </p:spPr>
      </p:pic>
      <p:pic>
        <p:nvPicPr>
          <p:cNvPr id="6" name="Picture 10" descr="ESnet_color_lg.png"/>
          <p:cNvPicPr>
            <a:picLocks noChangeAspect="1"/>
          </p:cNvPicPr>
          <p:nvPr userDrawn="1"/>
        </p:nvPicPr>
        <p:blipFill>
          <a:blip r:embed="rId3"/>
          <a:srcRect/>
          <a:stretch>
            <a:fillRect/>
          </a:stretch>
        </p:blipFill>
        <p:spPr bwMode="auto">
          <a:xfrm>
            <a:off x="457200" y="433388"/>
            <a:ext cx="1700213" cy="2036762"/>
          </a:xfrm>
          <a:prstGeom prst="rect">
            <a:avLst/>
          </a:prstGeom>
          <a:noFill/>
          <a:ln w="9525">
            <a:noFill/>
            <a:miter lim="800000"/>
            <a:headEnd/>
            <a:tailEnd/>
          </a:ln>
        </p:spPr>
      </p:pic>
      <p:pic>
        <p:nvPicPr>
          <p:cNvPr id="7" name="Picture 11" descr="LBL_logo_notext_2.png"/>
          <p:cNvPicPr>
            <a:picLocks noChangeAspect="1"/>
          </p:cNvPicPr>
          <p:nvPr userDrawn="1"/>
        </p:nvPicPr>
        <p:blipFill>
          <a:blip r:embed="rId4"/>
          <a:srcRect/>
          <a:stretch>
            <a:fillRect/>
          </a:stretch>
        </p:blipFill>
        <p:spPr bwMode="auto">
          <a:xfrm>
            <a:off x="7527925" y="5611813"/>
            <a:ext cx="1158875" cy="884237"/>
          </a:xfrm>
          <a:prstGeom prst="rect">
            <a:avLst/>
          </a:prstGeom>
          <a:noFill/>
          <a:ln w="9525">
            <a:noFill/>
            <a:miter lim="800000"/>
            <a:headEnd/>
            <a:tailEnd/>
          </a:ln>
        </p:spPr>
      </p:pic>
      <p:pic>
        <p:nvPicPr>
          <p:cNvPr id="8" name="Picture 12" descr="DOE_Office_Science.png"/>
          <p:cNvPicPr>
            <a:picLocks noChangeAspect="1"/>
          </p:cNvPicPr>
          <p:nvPr userDrawn="1"/>
        </p:nvPicPr>
        <p:blipFill>
          <a:blip r:embed="rId5"/>
          <a:srcRect/>
          <a:stretch>
            <a:fillRect/>
          </a:stretch>
        </p:blipFill>
        <p:spPr bwMode="auto">
          <a:xfrm>
            <a:off x="5537200" y="5761038"/>
            <a:ext cx="1755775" cy="585787"/>
          </a:xfrm>
          <a:prstGeom prst="rect">
            <a:avLst/>
          </a:prstGeom>
          <a:noFill/>
          <a:ln w="9525">
            <a:noFill/>
            <a:miter lim="800000"/>
            <a:headEnd/>
            <a:tailEnd/>
          </a:ln>
        </p:spPr>
      </p:pic>
      <p:sp>
        <p:nvSpPr>
          <p:cNvPr id="2" name="Title 1"/>
          <p:cNvSpPr>
            <a:spLocks noGrp="1"/>
          </p:cNvSpPr>
          <p:nvPr>
            <p:ph type="ctrTitle"/>
          </p:nvPr>
        </p:nvSpPr>
        <p:spPr>
          <a:xfrm>
            <a:off x="2590800" y="433887"/>
            <a:ext cx="6096000" cy="1470025"/>
          </a:xfrm>
        </p:spPr>
        <p:txBody>
          <a:bodyPr anchor="b">
            <a:noAutofit/>
          </a:bodyPr>
          <a:lstStyle>
            <a:lvl1pPr algn="l">
              <a:defRPr sz="3200" baseline="0">
                <a:latin typeface="Arial"/>
              </a:defRPr>
            </a:lvl1pPr>
          </a:lstStyle>
          <a:p>
            <a:endParaRPr lang="en-US" dirty="0"/>
          </a:p>
        </p:txBody>
      </p:sp>
      <p:sp>
        <p:nvSpPr>
          <p:cNvPr id="3" name="Subtitle 2"/>
          <p:cNvSpPr>
            <a:spLocks noGrp="1"/>
          </p:cNvSpPr>
          <p:nvPr>
            <p:ph type="subTitle" idx="1"/>
          </p:nvPr>
        </p:nvSpPr>
        <p:spPr>
          <a:xfrm>
            <a:off x="2590800" y="2134035"/>
            <a:ext cx="6096000" cy="897481"/>
          </a:xfrm>
        </p:spPr>
        <p:txBody>
          <a:bodyPr anchor="b">
            <a:noAutofit/>
          </a:bodyPr>
          <a:lstStyle>
            <a:lvl1pPr marL="0" indent="0" algn="l">
              <a:buNone/>
              <a:defRPr sz="20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5" name="Text Placeholder 14"/>
          <p:cNvSpPr>
            <a:spLocks noGrp="1"/>
          </p:cNvSpPr>
          <p:nvPr>
            <p:ph type="body" sz="quarter" idx="11"/>
          </p:nvPr>
        </p:nvSpPr>
        <p:spPr>
          <a:xfrm>
            <a:off x="2590800" y="3429000"/>
            <a:ext cx="4495800" cy="906462"/>
          </a:xfrm>
        </p:spPr>
        <p:txBody>
          <a:bodyPr anchor="b"/>
          <a:lstStyle>
            <a:lvl1pPr>
              <a:buFontTx/>
              <a:buNone/>
              <a:defRPr sz="1400">
                <a:solidFill>
                  <a:schemeClr val="tx1">
                    <a:lumMod val="50000"/>
                    <a:lumOff val="50000"/>
                  </a:schemeClr>
                </a:solidFill>
              </a:defRPr>
            </a:lvl1pPr>
          </a:lstStyle>
          <a:p>
            <a:pPr lvl="0"/>
            <a:r>
              <a:rPr lang="en-US" dirty="0" smtClean="0"/>
              <a:t>Click to edit Master text styles</a:t>
            </a:r>
          </a:p>
        </p:txBody>
      </p:sp>
      <p:pic>
        <p:nvPicPr>
          <p:cNvPr id="4" name="Picture 3" descr="Unknown.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52083" y="2755900"/>
            <a:ext cx="2338717" cy="774700"/>
          </a:xfrm>
          <a:prstGeom prst="rect">
            <a:avLst/>
          </a:prstGeom>
        </p:spPr>
      </p:pic>
    </p:spTree>
    <p:extLst>
      <p:ext uri="{BB962C8B-B14F-4D97-AF65-F5344CB8AC3E}">
        <p14:creationId xmlns:p14="http://schemas.microsoft.com/office/powerpoint/2010/main" val="28086697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9" descr="ESnet_bckgr_art.png"/>
          <p:cNvPicPr>
            <a:picLocks noChangeAspect="1"/>
          </p:cNvPicPr>
          <p:nvPr userDrawn="1"/>
        </p:nvPicPr>
        <p:blipFill>
          <a:blip r:embed="rId2"/>
          <a:srcRect l="45970"/>
          <a:stretch>
            <a:fillRect/>
          </a:stretch>
        </p:blipFill>
        <p:spPr bwMode="auto">
          <a:xfrm>
            <a:off x="0" y="0"/>
            <a:ext cx="2798763" cy="6856413"/>
          </a:xfrm>
          <a:prstGeom prst="rect">
            <a:avLst/>
          </a:prstGeom>
          <a:noFill/>
          <a:ln w="9525">
            <a:noFill/>
            <a:miter lim="800000"/>
            <a:headEnd/>
            <a:tailEnd/>
          </a:ln>
        </p:spPr>
      </p:pic>
      <p:pic>
        <p:nvPicPr>
          <p:cNvPr id="6" name="Picture 10" descr="ESnet_color_lg.png"/>
          <p:cNvPicPr>
            <a:picLocks noChangeAspect="1"/>
          </p:cNvPicPr>
          <p:nvPr userDrawn="1"/>
        </p:nvPicPr>
        <p:blipFill>
          <a:blip r:embed="rId3"/>
          <a:srcRect/>
          <a:stretch>
            <a:fillRect/>
          </a:stretch>
        </p:blipFill>
        <p:spPr bwMode="auto">
          <a:xfrm>
            <a:off x="457200" y="433388"/>
            <a:ext cx="1700213" cy="2036762"/>
          </a:xfrm>
          <a:prstGeom prst="rect">
            <a:avLst/>
          </a:prstGeom>
          <a:noFill/>
          <a:ln w="9525">
            <a:noFill/>
            <a:miter lim="800000"/>
            <a:headEnd/>
            <a:tailEnd/>
          </a:ln>
        </p:spPr>
      </p:pic>
      <p:pic>
        <p:nvPicPr>
          <p:cNvPr id="7" name="Picture 11" descr="LBL_logo_notext_2.png"/>
          <p:cNvPicPr>
            <a:picLocks noChangeAspect="1"/>
          </p:cNvPicPr>
          <p:nvPr userDrawn="1"/>
        </p:nvPicPr>
        <p:blipFill>
          <a:blip r:embed="rId4"/>
          <a:srcRect/>
          <a:stretch>
            <a:fillRect/>
          </a:stretch>
        </p:blipFill>
        <p:spPr bwMode="auto">
          <a:xfrm>
            <a:off x="7527925" y="5611813"/>
            <a:ext cx="1158875" cy="884237"/>
          </a:xfrm>
          <a:prstGeom prst="rect">
            <a:avLst/>
          </a:prstGeom>
          <a:noFill/>
          <a:ln w="9525">
            <a:noFill/>
            <a:miter lim="800000"/>
            <a:headEnd/>
            <a:tailEnd/>
          </a:ln>
        </p:spPr>
      </p:pic>
      <p:pic>
        <p:nvPicPr>
          <p:cNvPr id="8" name="Picture 12" descr="DOE_Office_Science.png"/>
          <p:cNvPicPr>
            <a:picLocks noChangeAspect="1"/>
          </p:cNvPicPr>
          <p:nvPr userDrawn="1"/>
        </p:nvPicPr>
        <p:blipFill>
          <a:blip r:embed="rId5"/>
          <a:srcRect/>
          <a:stretch>
            <a:fillRect/>
          </a:stretch>
        </p:blipFill>
        <p:spPr bwMode="auto">
          <a:xfrm>
            <a:off x="5537200" y="5761038"/>
            <a:ext cx="1755775" cy="585787"/>
          </a:xfrm>
          <a:prstGeom prst="rect">
            <a:avLst/>
          </a:prstGeom>
          <a:noFill/>
          <a:ln w="9525">
            <a:noFill/>
            <a:miter lim="800000"/>
            <a:headEnd/>
            <a:tailEnd/>
          </a:ln>
        </p:spPr>
      </p:pic>
      <p:sp>
        <p:nvSpPr>
          <p:cNvPr id="2" name="Title 1"/>
          <p:cNvSpPr>
            <a:spLocks noGrp="1"/>
          </p:cNvSpPr>
          <p:nvPr>
            <p:ph type="ctrTitle"/>
          </p:nvPr>
        </p:nvSpPr>
        <p:spPr>
          <a:xfrm>
            <a:off x="2590800" y="433887"/>
            <a:ext cx="6096000" cy="1470025"/>
          </a:xfrm>
        </p:spPr>
        <p:txBody>
          <a:bodyPr anchor="b">
            <a:noAutofit/>
          </a:bodyPr>
          <a:lstStyle>
            <a:lvl1pPr algn="l">
              <a:defRPr sz="3200" baseline="0">
                <a:latin typeface="Arial"/>
              </a:defRPr>
            </a:lvl1pPr>
          </a:lstStyle>
          <a:p>
            <a:endParaRPr lang="en-US" dirty="0"/>
          </a:p>
        </p:txBody>
      </p:sp>
      <p:sp>
        <p:nvSpPr>
          <p:cNvPr id="3" name="Subtitle 2"/>
          <p:cNvSpPr>
            <a:spLocks noGrp="1"/>
          </p:cNvSpPr>
          <p:nvPr>
            <p:ph type="subTitle" idx="1"/>
          </p:nvPr>
        </p:nvSpPr>
        <p:spPr>
          <a:xfrm>
            <a:off x="2590800" y="2134035"/>
            <a:ext cx="6096000" cy="897481"/>
          </a:xfrm>
        </p:spPr>
        <p:txBody>
          <a:bodyPr anchor="b">
            <a:noAutofit/>
          </a:bodyPr>
          <a:lstStyle>
            <a:lvl1pPr marL="0" indent="0" algn="l">
              <a:buNone/>
              <a:defRPr sz="20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5" name="Text Placeholder 14"/>
          <p:cNvSpPr>
            <a:spLocks noGrp="1"/>
          </p:cNvSpPr>
          <p:nvPr>
            <p:ph type="body" sz="quarter" idx="11"/>
          </p:nvPr>
        </p:nvSpPr>
        <p:spPr>
          <a:xfrm>
            <a:off x="2590800" y="3429000"/>
            <a:ext cx="4495800" cy="906462"/>
          </a:xfrm>
        </p:spPr>
        <p:txBody>
          <a:bodyPr anchor="b"/>
          <a:lstStyle>
            <a:lvl1pPr>
              <a:buFontTx/>
              <a:buNone/>
              <a:defRPr sz="1400">
                <a:solidFill>
                  <a:schemeClr val="tx1">
                    <a:lumMod val="50000"/>
                    <a:lumOff val="50000"/>
                  </a:schemeClr>
                </a:solidFill>
              </a:defRPr>
            </a:lvl1pPr>
          </a:lstStyle>
          <a:p>
            <a:pPr lvl="0"/>
            <a:r>
              <a:rPr lang="en-US" dirty="0" smtClean="0"/>
              <a:t>Click to edit Master text styles</a:t>
            </a:r>
          </a:p>
        </p:txBody>
      </p:sp>
      <p:pic>
        <p:nvPicPr>
          <p:cNvPr id="9" name="Picture 8" descr="PerfSONAR-powered-CMYK.png"/>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5918732"/>
            <a:ext cx="1003300" cy="41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Unknown.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37064" y="2625116"/>
            <a:ext cx="2453736" cy="812800"/>
          </a:xfrm>
          <a:prstGeom prst="rect">
            <a:avLst/>
          </a:prstGeom>
        </p:spPr>
      </p:pic>
    </p:spTree>
    <p:extLst>
      <p:ext uri="{BB962C8B-B14F-4D97-AF65-F5344CB8AC3E}">
        <p14:creationId xmlns:p14="http://schemas.microsoft.com/office/powerpoint/2010/main" val="354425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1501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Date Placeholder 3"/>
          <p:cNvSpPr>
            <a:spLocks noGrp="1"/>
          </p:cNvSpPr>
          <p:nvPr>
            <p:ph type="dt" sz="half" idx="10"/>
          </p:nvPr>
        </p:nvSpPr>
        <p:spPr/>
        <p:txBody>
          <a:bodyPr/>
          <a:lstStyle>
            <a:lvl1pPr>
              <a:defRPr smtClean="0"/>
            </a:lvl1pPr>
          </a:lstStyle>
          <a:p>
            <a:pPr>
              <a:defRPr/>
            </a:pPr>
            <a:fld id="{0788AA81-2144-9A4F-982D-99A41862F6AF}" type="datetime1">
              <a:rPr lang="en-US"/>
              <a:pPr>
                <a:defRPr/>
              </a:pPr>
              <a:t>5/7/14</a:t>
            </a:fld>
            <a:endParaRPr lang="en-US" dirty="0"/>
          </a:p>
        </p:txBody>
      </p:sp>
      <p:sp>
        <p:nvSpPr>
          <p:cNvPr id="10" name="Slide Number Placeholder 5"/>
          <p:cNvSpPr>
            <a:spLocks noGrp="1"/>
          </p:cNvSpPr>
          <p:nvPr>
            <p:ph type="sldNum" sz="quarter" idx="12"/>
          </p:nvPr>
        </p:nvSpPr>
        <p:spPr/>
        <p:txBody>
          <a:bodyPr/>
          <a:lstStyle>
            <a:lvl1pPr>
              <a:defRPr/>
            </a:lvl1pPr>
          </a:lstStyle>
          <a:p>
            <a:pPr>
              <a:defRPr/>
            </a:pPr>
            <a:fld id="{E7B07036-CDBF-9045-BEBA-45AC230EB3BD}"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First level</a:t>
            </a:r>
          </a:p>
          <a:p>
            <a:pPr lvl="2"/>
            <a:r>
              <a:rPr lang="en-US" dirty="0" smtClean="0"/>
              <a:t>Second level</a:t>
            </a:r>
          </a:p>
          <a:p>
            <a:pPr lvl="3"/>
            <a:r>
              <a:rPr lang="en-US" dirty="0" smtClean="0"/>
              <a:t>Third level</a:t>
            </a:r>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p:txBody>
      </p:sp>
      <p:sp>
        <p:nvSpPr>
          <p:cNvPr id="4" name="Date Placeholder 3"/>
          <p:cNvSpPr>
            <a:spLocks noGrp="1"/>
          </p:cNvSpPr>
          <p:nvPr>
            <p:ph type="dt" sz="half" idx="10"/>
          </p:nvPr>
        </p:nvSpPr>
        <p:spPr>
          <a:xfrm>
            <a:off x="457200" y="6303963"/>
            <a:ext cx="2133600" cy="182562"/>
          </a:xfrm>
        </p:spPr>
        <p:txBody>
          <a:bodyPr/>
          <a:lstStyle>
            <a:lvl1pPr>
              <a:defRPr smtClean="0">
                <a:solidFill>
                  <a:schemeClr val="tx1"/>
                </a:solidFill>
              </a:defRPr>
            </a:lvl1pPr>
          </a:lstStyle>
          <a:p>
            <a:pPr>
              <a:defRPr/>
            </a:pPr>
            <a:fld id="{087BE274-2920-464F-BD83-825BA3315F3E}"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6" name="Slide Number Placeholder 5"/>
          <p:cNvSpPr>
            <a:spLocks noGrp="1"/>
          </p:cNvSpPr>
          <p:nvPr>
            <p:ph type="sldNum" sz="quarter" idx="12"/>
          </p:nvPr>
        </p:nvSpPr>
        <p:spPr>
          <a:xfrm>
            <a:off x="6553200" y="6303963"/>
            <a:ext cx="2133600" cy="182562"/>
          </a:xfrm>
        </p:spPr>
        <p:txBody>
          <a:bodyPr/>
          <a:lstStyle>
            <a:lvl1pPr>
              <a:defRPr>
                <a:solidFill>
                  <a:schemeClr val="tx1"/>
                </a:solidFill>
              </a:defRPr>
            </a:lvl1pPr>
          </a:lstStyle>
          <a:p>
            <a:pPr>
              <a:defRPr/>
            </a:pPr>
            <a:fld id="{C742DE2B-1862-AC46-8E34-76F2DE4B4D31}"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76582424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10" descr="ESnet_color_lg.png"/>
          <p:cNvPicPr>
            <a:picLocks noChangeAspect="1"/>
          </p:cNvPicPr>
          <p:nvPr userDrawn="1"/>
        </p:nvPicPr>
        <p:blipFill>
          <a:blip r:embed="rId2"/>
          <a:srcRect/>
          <a:stretch>
            <a:fillRect/>
          </a:stretch>
        </p:blipFill>
        <p:spPr bwMode="auto">
          <a:xfrm>
            <a:off x="457200" y="433388"/>
            <a:ext cx="1700213" cy="2036762"/>
          </a:xfrm>
          <a:prstGeom prst="rect">
            <a:avLst/>
          </a:prstGeom>
          <a:noFill/>
          <a:ln w="9525">
            <a:noFill/>
            <a:miter lim="800000"/>
            <a:headEnd/>
            <a:tailEnd/>
          </a:ln>
        </p:spPr>
      </p:pic>
      <p:sp>
        <p:nvSpPr>
          <p:cNvPr id="5" name="TextBox 4"/>
          <p:cNvSpPr txBox="1"/>
          <p:nvPr userDrawn="1"/>
        </p:nvSpPr>
        <p:spPr>
          <a:xfrm>
            <a:off x="7353300" y="0"/>
            <a:ext cx="1790700" cy="1714500"/>
          </a:xfrm>
          <a:prstGeom prst="rect">
            <a:avLst/>
          </a:prstGeom>
          <a:solidFill>
            <a:schemeClr val="bg1"/>
          </a:solidFill>
        </p:spPr>
        <p:txBody>
          <a:bodyPr wrap="square">
            <a:spAutoFit/>
          </a:bodyPr>
          <a:lstStyle/>
          <a:p>
            <a:pPr>
              <a:defRPr/>
            </a:pPr>
            <a:endParaRPr lang="en-US" dirty="0">
              <a:solidFill>
                <a:prstClr val="black"/>
              </a:solidFill>
              <a:latin typeface="Arial" pitchFamily="-108" charset="0"/>
              <a:ea typeface="ＭＳ Ｐゴシック" pitchFamily="-108" charset="-128"/>
              <a:cs typeface="ＭＳ Ｐゴシック" pitchFamily="-108" charset="-128"/>
            </a:endParaRPr>
          </a:p>
        </p:txBody>
      </p:sp>
      <p:sp>
        <p:nvSpPr>
          <p:cNvPr id="2" name="Title 1"/>
          <p:cNvSpPr>
            <a:spLocks noGrp="1"/>
          </p:cNvSpPr>
          <p:nvPr>
            <p:ph type="title"/>
          </p:nvPr>
        </p:nvSpPr>
        <p:spPr>
          <a:xfrm>
            <a:off x="457200" y="4406900"/>
            <a:ext cx="8037513" cy="1362075"/>
          </a:xfrm>
        </p:spPr>
        <p:txBody>
          <a:bodyPr anchor="t"/>
          <a:lstStyle>
            <a:lvl1pPr algn="l">
              <a:defRPr sz="32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906713"/>
            <a:ext cx="8037513" cy="1500187"/>
          </a:xfrm>
        </p:spPr>
        <p:txBody>
          <a:bodyPr anchor="b"/>
          <a:lstStyle>
            <a:lvl1pPr marL="0" indent="0">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80B0B81C-CA25-D345-AD32-945D9CE22E24}"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8" name="Slide Number Placeholder 5"/>
          <p:cNvSpPr>
            <a:spLocks noGrp="1"/>
          </p:cNvSpPr>
          <p:nvPr>
            <p:ph type="sldNum" sz="quarter" idx="12"/>
          </p:nvPr>
        </p:nvSpPr>
        <p:spPr/>
        <p:txBody>
          <a:bodyPr/>
          <a:lstStyle>
            <a:lvl1pPr>
              <a:defRPr/>
            </a:lvl1pPr>
          </a:lstStyle>
          <a:p>
            <a:pPr>
              <a:defRPr/>
            </a:pPr>
            <a:fld id="{D0D60598-22BC-DE45-8110-72C7EB64E6D6}" type="slidenum">
              <a:rPr lang="en-US">
                <a:solidFill>
                  <a:prstClr val="black"/>
                </a:solidFill>
                <a:latin typeface="Arial"/>
              </a:rPr>
              <a:pPr>
                <a:defRPr/>
              </a:pPr>
              <a:t>‹#›</a:t>
            </a:fld>
            <a:endParaRPr lang="en-US" dirty="0">
              <a:solidFill>
                <a:prstClr val="black"/>
              </a:solidFill>
              <a:latin typeface="Arial"/>
            </a:endParaRPr>
          </a:p>
        </p:txBody>
      </p:sp>
      <p:pic>
        <p:nvPicPr>
          <p:cNvPr id="9" name="Picture 8" descr="Unknow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38399" y="920750"/>
            <a:ext cx="3276601" cy="1085374"/>
          </a:xfrm>
          <a:prstGeom prst="rect">
            <a:avLst/>
          </a:prstGeom>
        </p:spPr>
      </p:pic>
    </p:spTree>
    <p:extLst>
      <p:ext uri="{BB962C8B-B14F-4D97-AF65-F5344CB8AC3E}">
        <p14:creationId xmlns:p14="http://schemas.microsoft.com/office/powerpoint/2010/main" val="19700137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spcBef>
                <a:spcPts val="900"/>
              </a:spcBef>
              <a:defRPr sz="1800"/>
            </a:lvl1pPr>
            <a:lvl2pPr>
              <a:spcBef>
                <a:spcPts val="600"/>
              </a:spcBef>
              <a:defRPr sz="1800"/>
            </a:lvl2pPr>
            <a:lvl3pPr>
              <a:spcBef>
                <a:spcPts val="400"/>
              </a:spcBef>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spcBef>
                <a:spcPts val="9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Date Placeholder 3"/>
          <p:cNvSpPr>
            <a:spLocks noGrp="1"/>
          </p:cNvSpPr>
          <p:nvPr>
            <p:ph type="dt" sz="half" idx="10"/>
          </p:nvPr>
        </p:nvSpPr>
        <p:spPr/>
        <p:txBody>
          <a:bodyPr/>
          <a:lstStyle>
            <a:lvl1pPr>
              <a:defRPr smtClean="0"/>
            </a:lvl1pPr>
          </a:lstStyle>
          <a:p>
            <a:pPr>
              <a:defRPr/>
            </a:pPr>
            <a:fld id="{14D31318-E349-C94A-82AC-28473119CDAD}"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8" name="Slide Number Placeholder 5"/>
          <p:cNvSpPr>
            <a:spLocks noGrp="1"/>
          </p:cNvSpPr>
          <p:nvPr>
            <p:ph type="sldNum" sz="quarter" idx="12"/>
          </p:nvPr>
        </p:nvSpPr>
        <p:spPr/>
        <p:txBody>
          <a:bodyPr/>
          <a:lstStyle>
            <a:lvl1pPr>
              <a:defRPr/>
            </a:lvl1pPr>
          </a:lstStyle>
          <a:p>
            <a:pPr>
              <a:defRPr/>
            </a:pPr>
            <a:fld id="{D7946B7A-F0F1-B649-AD7D-33CEE8400C99}"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17051519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1501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Date Placeholder 3"/>
          <p:cNvSpPr>
            <a:spLocks noGrp="1"/>
          </p:cNvSpPr>
          <p:nvPr>
            <p:ph type="dt" sz="half" idx="10"/>
          </p:nvPr>
        </p:nvSpPr>
        <p:spPr/>
        <p:txBody>
          <a:bodyPr/>
          <a:lstStyle>
            <a:lvl1pPr>
              <a:defRPr smtClean="0"/>
            </a:lvl1pPr>
          </a:lstStyle>
          <a:p>
            <a:pPr>
              <a:defRPr/>
            </a:pPr>
            <a:fld id="{0788AA81-2144-9A4F-982D-99A41862F6AF}"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10" name="Slide Number Placeholder 5"/>
          <p:cNvSpPr>
            <a:spLocks noGrp="1"/>
          </p:cNvSpPr>
          <p:nvPr>
            <p:ph type="sldNum" sz="quarter" idx="12"/>
          </p:nvPr>
        </p:nvSpPr>
        <p:spPr/>
        <p:txBody>
          <a:bodyPr/>
          <a:lstStyle>
            <a:lvl1pPr>
              <a:defRPr/>
            </a:lvl1pPr>
          </a:lstStyle>
          <a:p>
            <a:pPr>
              <a:defRPr/>
            </a:pPr>
            <a:fld id="{E7B07036-CDBF-9045-BEBA-45AC230EB3BD}"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3322576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smtClean="0"/>
            </a:lvl1pPr>
          </a:lstStyle>
          <a:p>
            <a:pPr>
              <a:defRPr/>
            </a:pPr>
            <a:fld id="{297A3A12-B379-6143-B591-BD63D72A8B49}"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6" name="Slide Number Placeholder 5"/>
          <p:cNvSpPr>
            <a:spLocks noGrp="1"/>
          </p:cNvSpPr>
          <p:nvPr>
            <p:ph type="sldNum" sz="quarter" idx="12"/>
          </p:nvPr>
        </p:nvSpPr>
        <p:spPr/>
        <p:txBody>
          <a:bodyPr/>
          <a:lstStyle>
            <a:lvl1pPr>
              <a:defRPr/>
            </a:lvl1pPr>
          </a:lstStyle>
          <a:p>
            <a:pPr>
              <a:defRPr/>
            </a:pPr>
            <a:fld id="{994CF6C2-875D-8741-96F2-AB275F5C2CAF}"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15513962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D56189-3560-DB44-BC74-E63444EAF5E0}" type="datetime1">
              <a:rPr lang="en-US" smtClean="0">
                <a:solidFill>
                  <a:prstClr val="black"/>
                </a:solidFill>
                <a:latin typeface="Arial"/>
              </a:rPr>
              <a:pPr>
                <a:defRPr/>
              </a:pPr>
              <a:t>5/7/14</a:t>
            </a:fld>
            <a:r>
              <a:rPr lang="en-US" dirty="0" smtClean="0">
                <a:solidFill>
                  <a:prstClr val="black"/>
                </a:solidFill>
                <a:latin typeface="Arial"/>
              </a:rPr>
              <a:t> – J. </a:t>
            </a:r>
            <a:r>
              <a:rPr lang="en-US" dirty="0" err="1" smtClean="0">
                <a:solidFill>
                  <a:prstClr val="black"/>
                </a:solidFill>
                <a:latin typeface="Arial"/>
              </a:rPr>
              <a:t>Zurawski</a:t>
            </a:r>
            <a:r>
              <a:rPr lang="en-US" dirty="0" smtClean="0">
                <a:solidFill>
                  <a:prstClr val="black"/>
                </a:solidFill>
                <a:latin typeface="Arial"/>
              </a:rPr>
              <a:t> (</a:t>
            </a:r>
            <a:r>
              <a:rPr lang="en-US" dirty="0" err="1" smtClean="0">
                <a:solidFill>
                  <a:prstClr val="black"/>
                </a:solidFill>
                <a:latin typeface="Arial"/>
              </a:rPr>
              <a:t>zurawski@es.net</a:t>
            </a:r>
            <a:r>
              <a:rPr lang="en-US" dirty="0" smtClean="0">
                <a:solidFill>
                  <a:prstClr val="black"/>
                </a:solidFill>
                <a:latin typeface="Arial"/>
              </a:rPr>
              <a:t>)</a:t>
            </a:r>
          </a:p>
        </p:txBody>
      </p:sp>
      <p:sp>
        <p:nvSpPr>
          <p:cNvPr id="4" name="Slide Number Placeholder 5"/>
          <p:cNvSpPr>
            <a:spLocks noGrp="1"/>
          </p:cNvSpPr>
          <p:nvPr>
            <p:ph type="sldNum" sz="quarter" idx="12"/>
          </p:nvPr>
        </p:nvSpPr>
        <p:spPr/>
        <p:txBody>
          <a:bodyPr/>
          <a:lstStyle>
            <a:lvl1pPr>
              <a:defRPr/>
            </a:lvl1pPr>
          </a:lstStyle>
          <a:p>
            <a:pPr>
              <a:defRPr/>
            </a:pPr>
            <a:fld id="{94BEC85A-2B99-6746-AB8E-75939B0FA4A3}"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5031453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54038"/>
            <a:ext cx="3008313" cy="1160462"/>
          </a:xfrm>
        </p:spPr>
        <p:txBody>
          <a:bodyPr anchor="b"/>
          <a:lstStyle>
            <a:lvl1pPr algn="l">
              <a:defRPr sz="18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714500"/>
            <a:ext cx="5111750" cy="4411663"/>
          </a:xfrm>
        </p:spPr>
        <p:txBody>
          <a:bodyPr/>
          <a:lstStyle>
            <a:lvl1pPr>
              <a:spcBef>
                <a:spcPts val="900"/>
              </a:spcBef>
              <a:defRPr sz="1800"/>
            </a:lvl1pPr>
            <a:lvl2pPr>
              <a:defRPr sz="1800"/>
            </a:lvl2pPr>
            <a:lvl3pPr>
              <a:spcBef>
                <a:spcPts val="400"/>
              </a:spcBef>
              <a:defRPr sz="18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714500"/>
            <a:ext cx="3008313" cy="44116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03BD428F-E7B6-AC4C-83AA-2D7CA91E3374}"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7" name="Footer Placeholder 4"/>
          <p:cNvSpPr>
            <a:spLocks noGrp="1"/>
          </p:cNvSpPr>
          <p:nvPr>
            <p:ph type="ftr" sz="quarter" idx="11"/>
          </p:nvPr>
        </p:nvSpPr>
        <p:spPr>
          <a:xfrm>
            <a:off x="2590800" y="6307138"/>
            <a:ext cx="3962400" cy="184150"/>
          </a:xfrm>
          <a:prstGeom prst="rect">
            <a:avLst/>
          </a:prstGeom>
        </p:spPr>
        <p:txBody>
          <a:bodyPr/>
          <a:lstStyle>
            <a:lvl1pPr>
              <a:defRPr dirty="0" smtClean="0"/>
            </a:lvl1pPr>
          </a:lstStyle>
          <a:p>
            <a:pPr>
              <a:defRPr/>
            </a:pPr>
            <a:r>
              <a:rPr lang="en-US">
                <a:solidFill>
                  <a:prstClr val="black"/>
                </a:solidFill>
              </a:rPr>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4785DDC6-6948-9542-AE23-4C88376D07AA}"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176794962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529C0B4-3A98-9D43-995D-307DDD97F3B9}" type="datetime1">
              <a:rPr lang="en-US" smtClean="0">
                <a:solidFill>
                  <a:prstClr val="black"/>
                </a:solidFill>
                <a:latin typeface="Arial"/>
              </a:rPr>
              <a:pPr>
                <a:defRPr/>
              </a:pPr>
              <a:t>5/7/14</a:t>
            </a:fld>
            <a:r>
              <a:rPr lang="en-US" dirty="0" smtClean="0">
                <a:solidFill>
                  <a:prstClr val="black"/>
                </a:solidFill>
                <a:latin typeface="Arial"/>
              </a:rPr>
              <a:t> – J. </a:t>
            </a:r>
            <a:r>
              <a:rPr lang="en-US" dirty="0" err="1" smtClean="0">
                <a:solidFill>
                  <a:prstClr val="black"/>
                </a:solidFill>
                <a:latin typeface="Arial"/>
              </a:rPr>
              <a:t>Zurawski</a:t>
            </a:r>
            <a:r>
              <a:rPr lang="en-US" dirty="0" smtClean="0">
                <a:solidFill>
                  <a:prstClr val="black"/>
                </a:solidFill>
                <a:latin typeface="Arial"/>
              </a:rPr>
              <a:t> (</a:t>
            </a:r>
            <a:r>
              <a:rPr lang="en-US" dirty="0" err="1" smtClean="0">
                <a:solidFill>
                  <a:prstClr val="black"/>
                </a:solidFill>
                <a:latin typeface="Arial"/>
              </a:rPr>
              <a:t>zurawski@es.net</a:t>
            </a:r>
            <a:r>
              <a:rPr lang="en-US" dirty="0" smtClean="0">
                <a:solidFill>
                  <a:prstClr val="black"/>
                </a:solidFill>
                <a:latin typeface="Arial"/>
              </a:rPr>
              <a:t>)</a:t>
            </a:r>
          </a:p>
        </p:txBody>
      </p:sp>
      <p:sp>
        <p:nvSpPr>
          <p:cNvPr id="6" name="Footer Placeholder 4"/>
          <p:cNvSpPr>
            <a:spLocks noGrp="1"/>
          </p:cNvSpPr>
          <p:nvPr>
            <p:ph type="ftr" sz="quarter" idx="11"/>
          </p:nvPr>
        </p:nvSpPr>
        <p:spPr>
          <a:xfrm>
            <a:off x="2590800" y="6307138"/>
            <a:ext cx="3962400" cy="184150"/>
          </a:xfrm>
          <a:prstGeom prst="rect">
            <a:avLst/>
          </a:prstGeom>
        </p:spPr>
        <p:txBody>
          <a:bodyPr/>
          <a:lstStyle>
            <a:lvl1pPr>
              <a:defRPr/>
            </a:lvl1pPr>
          </a:lstStyle>
          <a:p>
            <a:pPr>
              <a:defRPr/>
            </a:pPr>
            <a:r>
              <a:rPr lang="en-US">
                <a:solidFill>
                  <a:prstClr val="black"/>
                </a:solidFill>
              </a:rPr>
              <a:t>ESnet Template Examples</a:t>
            </a:r>
          </a:p>
        </p:txBody>
      </p:sp>
      <p:sp>
        <p:nvSpPr>
          <p:cNvPr id="7" name="Slide Number Placeholder 5"/>
          <p:cNvSpPr>
            <a:spLocks noGrp="1"/>
          </p:cNvSpPr>
          <p:nvPr>
            <p:ph type="sldNum" sz="quarter" idx="12"/>
          </p:nvPr>
        </p:nvSpPr>
        <p:spPr/>
        <p:txBody>
          <a:bodyPr/>
          <a:lstStyle>
            <a:lvl1pPr>
              <a:defRPr/>
            </a:lvl1pPr>
          </a:lstStyle>
          <a:p>
            <a:pPr>
              <a:defRPr/>
            </a:pPr>
            <a:fld id="{7F0B838D-2899-3348-AC07-177A26D9D92A}"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353321683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9" descr="ESnet_bckgr_art.png"/>
          <p:cNvPicPr>
            <a:picLocks noChangeAspect="1"/>
          </p:cNvPicPr>
          <p:nvPr userDrawn="1"/>
        </p:nvPicPr>
        <p:blipFill>
          <a:blip r:embed="rId2"/>
          <a:srcRect l="45970"/>
          <a:stretch>
            <a:fillRect/>
          </a:stretch>
        </p:blipFill>
        <p:spPr bwMode="auto">
          <a:xfrm>
            <a:off x="0" y="0"/>
            <a:ext cx="2798763" cy="6856413"/>
          </a:xfrm>
          <a:prstGeom prst="rect">
            <a:avLst/>
          </a:prstGeom>
          <a:noFill/>
          <a:ln w="9525">
            <a:noFill/>
            <a:miter lim="800000"/>
            <a:headEnd/>
            <a:tailEnd/>
          </a:ln>
        </p:spPr>
      </p:pic>
      <p:pic>
        <p:nvPicPr>
          <p:cNvPr id="6" name="Picture 10" descr="ESnet_color_lg.png"/>
          <p:cNvPicPr>
            <a:picLocks noChangeAspect="1"/>
          </p:cNvPicPr>
          <p:nvPr userDrawn="1"/>
        </p:nvPicPr>
        <p:blipFill>
          <a:blip r:embed="rId3"/>
          <a:srcRect/>
          <a:stretch>
            <a:fillRect/>
          </a:stretch>
        </p:blipFill>
        <p:spPr bwMode="auto">
          <a:xfrm>
            <a:off x="457200" y="433388"/>
            <a:ext cx="1700213" cy="2036762"/>
          </a:xfrm>
          <a:prstGeom prst="rect">
            <a:avLst/>
          </a:prstGeom>
          <a:noFill/>
          <a:ln w="9525">
            <a:noFill/>
            <a:miter lim="800000"/>
            <a:headEnd/>
            <a:tailEnd/>
          </a:ln>
        </p:spPr>
      </p:pic>
      <p:pic>
        <p:nvPicPr>
          <p:cNvPr id="7" name="Picture 11" descr="LBL_logo_notext_2.png"/>
          <p:cNvPicPr>
            <a:picLocks noChangeAspect="1"/>
          </p:cNvPicPr>
          <p:nvPr userDrawn="1"/>
        </p:nvPicPr>
        <p:blipFill>
          <a:blip r:embed="rId4"/>
          <a:srcRect/>
          <a:stretch>
            <a:fillRect/>
          </a:stretch>
        </p:blipFill>
        <p:spPr bwMode="auto">
          <a:xfrm>
            <a:off x="7527925" y="5611813"/>
            <a:ext cx="1158875" cy="884237"/>
          </a:xfrm>
          <a:prstGeom prst="rect">
            <a:avLst/>
          </a:prstGeom>
          <a:noFill/>
          <a:ln w="9525">
            <a:noFill/>
            <a:miter lim="800000"/>
            <a:headEnd/>
            <a:tailEnd/>
          </a:ln>
        </p:spPr>
      </p:pic>
      <p:pic>
        <p:nvPicPr>
          <p:cNvPr id="8" name="Picture 12" descr="DOE_Office_Science.png"/>
          <p:cNvPicPr>
            <a:picLocks noChangeAspect="1"/>
          </p:cNvPicPr>
          <p:nvPr userDrawn="1"/>
        </p:nvPicPr>
        <p:blipFill>
          <a:blip r:embed="rId5"/>
          <a:srcRect/>
          <a:stretch>
            <a:fillRect/>
          </a:stretch>
        </p:blipFill>
        <p:spPr bwMode="auto">
          <a:xfrm>
            <a:off x="5537200" y="5761038"/>
            <a:ext cx="1755775" cy="585787"/>
          </a:xfrm>
          <a:prstGeom prst="rect">
            <a:avLst/>
          </a:prstGeom>
          <a:noFill/>
          <a:ln w="9525">
            <a:noFill/>
            <a:miter lim="800000"/>
            <a:headEnd/>
            <a:tailEnd/>
          </a:ln>
        </p:spPr>
      </p:pic>
      <p:sp>
        <p:nvSpPr>
          <p:cNvPr id="2" name="Title 1"/>
          <p:cNvSpPr>
            <a:spLocks noGrp="1"/>
          </p:cNvSpPr>
          <p:nvPr>
            <p:ph type="ctrTitle"/>
          </p:nvPr>
        </p:nvSpPr>
        <p:spPr>
          <a:xfrm>
            <a:off x="2590800" y="433887"/>
            <a:ext cx="6096000" cy="1470025"/>
          </a:xfrm>
        </p:spPr>
        <p:txBody>
          <a:bodyPr anchor="b">
            <a:noAutofit/>
          </a:bodyPr>
          <a:lstStyle>
            <a:lvl1pPr algn="l">
              <a:defRPr sz="3200" baseline="0">
                <a:latin typeface="Arial"/>
              </a:defRPr>
            </a:lvl1pPr>
          </a:lstStyle>
          <a:p>
            <a:endParaRPr lang="en-US" dirty="0"/>
          </a:p>
        </p:txBody>
      </p:sp>
      <p:sp>
        <p:nvSpPr>
          <p:cNvPr id="3" name="Subtitle 2"/>
          <p:cNvSpPr>
            <a:spLocks noGrp="1"/>
          </p:cNvSpPr>
          <p:nvPr>
            <p:ph type="subTitle" idx="1"/>
          </p:nvPr>
        </p:nvSpPr>
        <p:spPr>
          <a:xfrm>
            <a:off x="2590800" y="2134035"/>
            <a:ext cx="6096000" cy="897481"/>
          </a:xfrm>
        </p:spPr>
        <p:txBody>
          <a:bodyPr anchor="b">
            <a:noAutofit/>
          </a:bodyPr>
          <a:lstStyle>
            <a:lvl1pPr marL="0" indent="0" algn="l">
              <a:buNone/>
              <a:defRPr sz="20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5" name="Text Placeholder 14"/>
          <p:cNvSpPr>
            <a:spLocks noGrp="1"/>
          </p:cNvSpPr>
          <p:nvPr>
            <p:ph type="body" sz="quarter" idx="11"/>
          </p:nvPr>
        </p:nvSpPr>
        <p:spPr>
          <a:xfrm>
            <a:off x="2590800" y="3429000"/>
            <a:ext cx="4495800" cy="906462"/>
          </a:xfrm>
        </p:spPr>
        <p:txBody>
          <a:bodyPr anchor="b"/>
          <a:lstStyle>
            <a:lvl1pPr>
              <a:buFontTx/>
              <a:buNone/>
              <a:defRPr sz="1400">
                <a:solidFill>
                  <a:schemeClr val="tx1">
                    <a:lumMod val="50000"/>
                    <a:lumOff val="50000"/>
                  </a:schemeClr>
                </a:solidFill>
              </a:defRPr>
            </a:lvl1pPr>
          </a:lstStyle>
          <a:p>
            <a:pPr lvl="0"/>
            <a:r>
              <a:rPr lang="en-US" dirty="0" smtClean="0"/>
              <a:t>Click to edit Master text styles</a:t>
            </a:r>
          </a:p>
        </p:txBody>
      </p:sp>
    </p:spTree>
    <p:extLst>
      <p:ext uri="{BB962C8B-B14F-4D97-AF65-F5344CB8AC3E}">
        <p14:creationId xmlns:p14="http://schemas.microsoft.com/office/powerpoint/2010/main" val="41539774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First level</a:t>
            </a:r>
          </a:p>
          <a:p>
            <a:pPr lvl="2"/>
            <a:r>
              <a:rPr lang="en-US" dirty="0" smtClean="0"/>
              <a:t>Second level</a:t>
            </a:r>
          </a:p>
          <a:p>
            <a:pPr lvl="3"/>
            <a:r>
              <a:rPr lang="en-US" dirty="0" smtClean="0"/>
              <a:t>Third level</a:t>
            </a:r>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p:txBody>
      </p:sp>
      <p:sp>
        <p:nvSpPr>
          <p:cNvPr id="4" name="Date Placeholder 3"/>
          <p:cNvSpPr>
            <a:spLocks noGrp="1"/>
          </p:cNvSpPr>
          <p:nvPr>
            <p:ph type="dt" sz="half" idx="10"/>
          </p:nvPr>
        </p:nvSpPr>
        <p:spPr>
          <a:xfrm>
            <a:off x="457200" y="6303963"/>
            <a:ext cx="2133600" cy="182562"/>
          </a:xfrm>
        </p:spPr>
        <p:txBody>
          <a:bodyPr/>
          <a:lstStyle>
            <a:lvl1pPr>
              <a:defRPr smtClean="0">
                <a:solidFill>
                  <a:schemeClr val="tx1"/>
                </a:solidFill>
              </a:defRPr>
            </a:lvl1pPr>
          </a:lstStyle>
          <a:p>
            <a:pPr>
              <a:defRPr/>
            </a:pPr>
            <a:fld id="{087BE274-2920-464F-BD83-825BA3315F3E}" type="datetime1">
              <a:rPr lang="en-US">
                <a:solidFill>
                  <a:prstClr val="black"/>
                </a:solidFill>
                <a:latin typeface="Arial"/>
              </a:rPr>
              <a:pPr>
                <a:defRPr/>
              </a:pPr>
              <a:t>5/7/14</a:t>
            </a:fld>
            <a:endParaRPr lang="en-US" dirty="0">
              <a:solidFill>
                <a:prstClr val="black"/>
              </a:solidFill>
              <a:latin typeface="Arial"/>
            </a:endParaRPr>
          </a:p>
        </p:txBody>
      </p:sp>
      <p:sp>
        <p:nvSpPr>
          <p:cNvPr id="5" name="Footer Placeholder 4"/>
          <p:cNvSpPr>
            <a:spLocks noGrp="1"/>
          </p:cNvSpPr>
          <p:nvPr>
            <p:ph type="ftr" sz="quarter" idx="11"/>
          </p:nvPr>
        </p:nvSpPr>
        <p:spPr>
          <a:xfrm>
            <a:off x="3124200" y="6303963"/>
            <a:ext cx="2895600" cy="182562"/>
          </a:xfrm>
        </p:spPr>
        <p:txBody>
          <a:bodyPr/>
          <a:lstStyle>
            <a:lvl1pPr>
              <a:defRPr dirty="0" smtClean="0">
                <a:solidFill>
                  <a:schemeClr val="tx1"/>
                </a:solidFill>
              </a:defRPr>
            </a:lvl1pPr>
          </a:lstStyle>
          <a:p>
            <a:pPr>
              <a:defRPr/>
            </a:pPr>
            <a:r>
              <a:rPr lang="en-US">
                <a:solidFill>
                  <a:prstClr val="black"/>
                </a:solidFill>
                <a:latin typeface="Arial"/>
              </a:rPr>
              <a:t>ESnet Template Examples</a:t>
            </a:r>
          </a:p>
        </p:txBody>
      </p:sp>
      <p:sp>
        <p:nvSpPr>
          <p:cNvPr id="6" name="Slide Number Placeholder 5"/>
          <p:cNvSpPr>
            <a:spLocks noGrp="1"/>
          </p:cNvSpPr>
          <p:nvPr>
            <p:ph type="sldNum" sz="quarter" idx="12"/>
          </p:nvPr>
        </p:nvSpPr>
        <p:spPr>
          <a:xfrm>
            <a:off x="6553200" y="6303963"/>
            <a:ext cx="2133600" cy="182562"/>
          </a:xfrm>
        </p:spPr>
        <p:txBody>
          <a:bodyPr/>
          <a:lstStyle>
            <a:lvl1pPr>
              <a:defRPr>
                <a:solidFill>
                  <a:schemeClr val="tx1"/>
                </a:solidFill>
              </a:defRPr>
            </a:lvl1pPr>
          </a:lstStyle>
          <a:p>
            <a:pPr>
              <a:defRPr/>
            </a:pPr>
            <a:fld id="{C742DE2B-1862-AC46-8E34-76F2DE4B4D31}"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209184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smtClean="0"/>
            </a:lvl1pPr>
          </a:lstStyle>
          <a:p>
            <a:pPr>
              <a:defRPr/>
            </a:pPr>
            <a:fld id="{297A3A12-B379-6143-B591-BD63D72A8B49}" type="datetime1">
              <a:rPr lang="en-US"/>
              <a:pPr>
                <a:defRPr/>
              </a:pPr>
              <a:t>5/7/14</a:t>
            </a:fld>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94CF6C2-875D-8741-96F2-AB275F5C2CAF}"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10" descr="ESnet_color_lg.png"/>
          <p:cNvPicPr>
            <a:picLocks noChangeAspect="1"/>
          </p:cNvPicPr>
          <p:nvPr userDrawn="1"/>
        </p:nvPicPr>
        <p:blipFill>
          <a:blip r:embed="rId2"/>
          <a:srcRect/>
          <a:stretch>
            <a:fillRect/>
          </a:stretch>
        </p:blipFill>
        <p:spPr bwMode="auto">
          <a:xfrm>
            <a:off x="457200" y="433388"/>
            <a:ext cx="1700213" cy="2036762"/>
          </a:xfrm>
          <a:prstGeom prst="rect">
            <a:avLst/>
          </a:prstGeom>
          <a:noFill/>
          <a:ln w="9525">
            <a:noFill/>
            <a:miter lim="800000"/>
            <a:headEnd/>
            <a:tailEnd/>
          </a:ln>
        </p:spPr>
      </p:pic>
      <p:sp>
        <p:nvSpPr>
          <p:cNvPr id="5" name="TextBox 4"/>
          <p:cNvSpPr txBox="1"/>
          <p:nvPr userDrawn="1"/>
        </p:nvSpPr>
        <p:spPr>
          <a:xfrm>
            <a:off x="7607300" y="0"/>
            <a:ext cx="1536700" cy="1714500"/>
          </a:xfrm>
          <a:prstGeom prst="rect">
            <a:avLst/>
          </a:prstGeom>
          <a:solidFill>
            <a:schemeClr val="bg1"/>
          </a:solidFill>
        </p:spPr>
        <p:txBody>
          <a:bodyPr>
            <a:spAutoFit/>
          </a:bodyPr>
          <a:lstStyle/>
          <a:p>
            <a:pPr>
              <a:defRPr/>
            </a:pPr>
            <a:endParaRPr lang="en-US" dirty="0">
              <a:solidFill>
                <a:prstClr val="black"/>
              </a:solidFill>
              <a:latin typeface="Arial" pitchFamily="-108" charset="0"/>
              <a:ea typeface="ＭＳ Ｐゴシック" pitchFamily="-108" charset="-128"/>
              <a:cs typeface="ＭＳ Ｐゴシック" pitchFamily="-108" charset="-128"/>
            </a:endParaRPr>
          </a:p>
        </p:txBody>
      </p:sp>
      <p:sp>
        <p:nvSpPr>
          <p:cNvPr id="2" name="Title 1"/>
          <p:cNvSpPr>
            <a:spLocks noGrp="1"/>
          </p:cNvSpPr>
          <p:nvPr>
            <p:ph type="title"/>
          </p:nvPr>
        </p:nvSpPr>
        <p:spPr>
          <a:xfrm>
            <a:off x="457200" y="4406900"/>
            <a:ext cx="8037513" cy="1362075"/>
          </a:xfrm>
        </p:spPr>
        <p:txBody>
          <a:bodyPr anchor="t"/>
          <a:lstStyle>
            <a:lvl1pPr algn="l">
              <a:defRPr sz="32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906713"/>
            <a:ext cx="8037513" cy="1500187"/>
          </a:xfrm>
        </p:spPr>
        <p:txBody>
          <a:bodyPr anchor="b"/>
          <a:lstStyle>
            <a:lvl1pPr marL="0" indent="0">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80B0B81C-CA25-D345-AD32-945D9CE22E24}" type="datetime1">
              <a:rPr lang="en-US">
                <a:solidFill>
                  <a:prstClr val="black"/>
                </a:solidFill>
                <a:latin typeface="Arial"/>
              </a:rPr>
              <a:pPr>
                <a:defRPr/>
              </a:pPr>
              <a:t>5/7/14</a:t>
            </a:fld>
            <a:endParaRPr lang="en-US" dirty="0">
              <a:solidFill>
                <a:prstClr val="black"/>
              </a:solidFill>
              <a:latin typeface="Arial"/>
            </a:endParaRPr>
          </a:p>
        </p:txBody>
      </p:sp>
      <p:sp>
        <p:nvSpPr>
          <p:cNvPr id="7"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D0D60598-22BC-DE45-8110-72C7EB64E6D6}"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142790197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9" descr="ESnet_color_sm.png"/>
          <p:cNvPicPr>
            <a:picLocks noChangeAspect="1"/>
          </p:cNvPicPr>
          <p:nvPr userDrawn="1"/>
        </p:nvPicPr>
        <p:blipFill>
          <a:blip r:embed="rId2"/>
          <a:srcRect/>
          <a:stretch>
            <a:fillRect/>
          </a:stretch>
        </p:blipFill>
        <p:spPr bwMode="auto">
          <a:xfrm>
            <a:off x="7807325" y="274638"/>
            <a:ext cx="1000125" cy="1176337"/>
          </a:xfrm>
          <a:prstGeom prst="rect">
            <a:avLst/>
          </a:prstGeom>
          <a:noFill/>
          <a:ln w="9525">
            <a:noFill/>
            <a:miter lim="800000"/>
            <a:headEnd/>
            <a:tailEnd/>
          </a:ln>
        </p:spPr>
      </p:pic>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spcBef>
                <a:spcPts val="900"/>
              </a:spcBef>
              <a:defRPr sz="1800"/>
            </a:lvl1pPr>
            <a:lvl2pPr>
              <a:spcBef>
                <a:spcPts val="600"/>
              </a:spcBef>
              <a:defRPr sz="1800"/>
            </a:lvl2pPr>
            <a:lvl3pPr>
              <a:spcBef>
                <a:spcPts val="400"/>
              </a:spcBef>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spcBef>
                <a:spcPts val="9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Date Placeholder 3"/>
          <p:cNvSpPr>
            <a:spLocks noGrp="1"/>
          </p:cNvSpPr>
          <p:nvPr>
            <p:ph type="dt" sz="half" idx="10"/>
          </p:nvPr>
        </p:nvSpPr>
        <p:spPr/>
        <p:txBody>
          <a:bodyPr/>
          <a:lstStyle>
            <a:lvl1pPr>
              <a:defRPr smtClean="0"/>
            </a:lvl1pPr>
          </a:lstStyle>
          <a:p>
            <a:pPr>
              <a:defRPr/>
            </a:pPr>
            <a:fld id="{14D31318-E349-C94A-82AC-28473119CDAD}" type="datetime1">
              <a:rPr lang="en-US">
                <a:solidFill>
                  <a:prstClr val="black"/>
                </a:solidFill>
                <a:latin typeface="Arial"/>
              </a:rPr>
              <a:pPr>
                <a:defRPr/>
              </a:pPr>
              <a:t>5/7/14</a:t>
            </a:fld>
            <a:endParaRPr lang="en-US" dirty="0">
              <a:solidFill>
                <a:prstClr val="black"/>
              </a:solidFill>
              <a:latin typeface="Arial"/>
            </a:endParaRPr>
          </a:p>
        </p:txBody>
      </p:sp>
      <p:sp>
        <p:nvSpPr>
          <p:cNvPr id="7"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D7946B7A-F0F1-B649-AD7D-33CEE8400C99}"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33834543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10" descr="ESnet_color_sm.png"/>
          <p:cNvPicPr>
            <a:picLocks noChangeAspect="1"/>
          </p:cNvPicPr>
          <p:nvPr userDrawn="1"/>
        </p:nvPicPr>
        <p:blipFill>
          <a:blip r:embed="rId2"/>
          <a:srcRect/>
          <a:stretch>
            <a:fillRect/>
          </a:stretch>
        </p:blipFill>
        <p:spPr bwMode="auto">
          <a:xfrm>
            <a:off x="7807325" y="274638"/>
            <a:ext cx="1000125" cy="1176337"/>
          </a:xfrm>
          <a:prstGeom prst="rect">
            <a:avLst/>
          </a:prstGeom>
          <a:noFill/>
          <a:ln w="9525">
            <a:noFill/>
            <a:miter lim="800000"/>
            <a:headEnd/>
            <a:tailEnd/>
          </a:ln>
        </p:spPr>
      </p:pic>
      <p:sp>
        <p:nvSpPr>
          <p:cNvPr id="2" name="Title 1"/>
          <p:cNvSpPr>
            <a:spLocks noGrp="1"/>
          </p:cNvSpPr>
          <p:nvPr>
            <p:ph type="title"/>
          </p:nvPr>
        </p:nvSpPr>
        <p:spPr>
          <a:xfrm>
            <a:off x="457200" y="274638"/>
            <a:ext cx="71501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Date Placeholder 3"/>
          <p:cNvSpPr>
            <a:spLocks noGrp="1"/>
          </p:cNvSpPr>
          <p:nvPr>
            <p:ph type="dt" sz="half" idx="10"/>
          </p:nvPr>
        </p:nvSpPr>
        <p:spPr/>
        <p:txBody>
          <a:bodyPr/>
          <a:lstStyle>
            <a:lvl1pPr>
              <a:defRPr smtClean="0"/>
            </a:lvl1pPr>
          </a:lstStyle>
          <a:p>
            <a:pPr>
              <a:defRPr/>
            </a:pPr>
            <a:fld id="{0788AA81-2144-9A4F-982D-99A41862F6AF}" type="datetime1">
              <a:rPr lang="en-US">
                <a:solidFill>
                  <a:prstClr val="black"/>
                </a:solidFill>
                <a:latin typeface="Arial"/>
              </a:rPr>
              <a:pPr>
                <a:defRPr/>
              </a:pPr>
              <a:t>5/7/14</a:t>
            </a:fld>
            <a:endParaRPr lang="en-US" dirty="0">
              <a:solidFill>
                <a:prstClr val="black"/>
              </a:solidFill>
              <a:latin typeface="Arial"/>
            </a:endParaRPr>
          </a:p>
        </p:txBody>
      </p:sp>
      <p:sp>
        <p:nvSpPr>
          <p:cNvPr id="9"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10" name="Slide Number Placeholder 5"/>
          <p:cNvSpPr>
            <a:spLocks noGrp="1"/>
          </p:cNvSpPr>
          <p:nvPr>
            <p:ph type="sldNum" sz="quarter" idx="12"/>
          </p:nvPr>
        </p:nvSpPr>
        <p:spPr/>
        <p:txBody>
          <a:bodyPr/>
          <a:lstStyle>
            <a:lvl1pPr>
              <a:defRPr/>
            </a:lvl1pPr>
          </a:lstStyle>
          <a:p>
            <a:pPr>
              <a:defRPr/>
            </a:pPr>
            <a:fld id="{E7B07036-CDBF-9045-BEBA-45AC230EB3BD}"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212141955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9" descr="ESnet_color_sm.png"/>
          <p:cNvPicPr>
            <a:picLocks noChangeAspect="1"/>
          </p:cNvPicPr>
          <p:nvPr userDrawn="1"/>
        </p:nvPicPr>
        <p:blipFill>
          <a:blip r:embed="rId2"/>
          <a:srcRect/>
          <a:stretch>
            <a:fillRect/>
          </a:stretch>
        </p:blipFill>
        <p:spPr bwMode="auto">
          <a:xfrm>
            <a:off x="7807325" y="274638"/>
            <a:ext cx="1000125" cy="1176337"/>
          </a:xfrm>
          <a:prstGeom prst="rect">
            <a:avLst/>
          </a:prstGeom>
          <a:noFill/>
          <a:ln w="9525">
            <a:noFill/>
            <a:miter lim="800000"/>
            <a:headEnd/>
            <a:tailEnd/>
          </a:ln>
        </p:spPr>
      </p:pic>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smtClean="0"/>
            </a:lvl1pPr>
          </a:lstStyle>
          <a:p>
            <a:pPr>
              <a:defRPr/>
            </a:pPr>
            <a:fld id="{297A3A12-B379-6143-B591-BD63D72A8B49}" type="datetime1">
              <a:rPr lang="en-US">
                <a:solidFill>
                  <a:prstClr val="black"/>
                </a:solidFill>
                <a:latin typeface="Arial"/>
              </a:rPr>
              <a:pPr>
                <a:defRPr/>
              </a:pPr>
              <a:t>5/7/14</a:t>
            </a:fld>
            <a:endParaRPr lang="en-US" dirty="0">
              <a:solidFill>
                <a:prstClr val="black"/>
              </a:solidFill>
              <a:latin typeface="Arial"/>
            </a:endParaRPr>
          </a:p>
        </p:txBody>
      </p:sp>
      <p:sp>
        <p:nvSpPr>
          <p:cNvPr id="5"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6" name="Slide Number Placeholder 5"/>
          <p:cNvSpPr>
            <a:spLocks noGrp="1"/>
          </p:cNvSpPr>
          <p:nvPr>
            <p:ph type="sldNum" sz="quarter" idx="12"/>
          </p:nvPr>
        </p:nvSpPr>
        <p:spPr/>
        <p:txBody>
          <a:bodyPr/>
          <a:lstStyle>
            <a:lvl1pPr>
              <a:defRPr/>
            </a:lvl1pPr>
          </a:lstStyle>
          <a:p>
            <a:pPr>
              <a:defRPr/>
            </a:pPr>
            <a:fld id="{994CF6C2-875D-8741-96F2-AB275F5C2CAF}"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8547198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D56189-3560-DB44-BC74-E63444EAF5E0}" type="datetime1">
              <a:rPr lang="en-US">
                <a:solidFill>
                  <a:prstClr val="black"/>
                </a:solidFill>
                <a:latin typeface="Arial"/>
              </a:rPr>
              <a:pPr>
                <a:defRPr/>
              </a:pPr>
              <a:t>5/7/14</a:t>
            </a:fld>
            <a:endParaRPr lang="en-US" dirty="0">
              <a:solidFill>
                <a:prstClr val="black"/>
              </a:solidFill>
              <a:latin typeface="Arial"/>
            </a:endParaRPr>
          </a:p>
        </p:txBody>
      </p:sp>
      <p:sp>
        <p:nvSpPr>
          <p:cNvPr id="3" name="Footer Placeholder 4"/>
          <p:cNvSpPr>
            <a:spLocks noGrp="1"/>
          </p:cNvSpPr>
          <p:nvPr>
            <p:ph type="ftr" sz="quarter" idx="11"/>
          </p:nvPr>
        </p:nvSpPr>
        <p:spPr/>
        <p:txBody>
          <a:bodyPr/>
          <a:lstStyle>
            <a:lvl1pPr>
              <a:defRPr/>
            </a:lvl1pPr>
          </a:lstStyle>
          <a:p>
            <a:pPr>
              <a:defRPr/>
            </a:pPr>
            <a:r>
              <a:rPr lang="en-US">
                <a:solidFill>
                  <a:prstClr val="black"/>
                </a:solidFill>
                <a:latin typeface="Arial"/>
              </a:rPr>
              <a:t>ESnet Template Examples</a:t>
            </a:r>
          </a:p>
        </p:txBody>
      </p:sp>
      <p:sp>
        <p:nvSpPr>
          <p:cNvPr id="4" name="Slide Number Placeholder 5"/>
          <p:cNvSpPr>
            <a:spLocks noGrp="1"/>
          </p:cNvSpPr>
          <p:nvPr>
            <p:ph type="sldNum" sz="quarter" idx="12"/>
          </p:nvPr>
        </p:nvSpPr>
        <p:spPr/>
        <p:txBody>
          <a:bodyPr/>
          <a:lstStyle>
            <a:lvl1pPr>
              <a:defRPr/>
            </a:lvl1pPr>
          </a:lstStyle>
          <a:p>
            <a:pPr>
              <a:defRPr/>
            </a:pPr>
            <a:fld id="{94BEC85A-2B99-6746-AB8E-75939B0FA4A3}"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47712667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9" descr="ESnet_color_sm.png"/>
          <p:cNvPicPr>
            <a:picLocks noChangeAspect="1"/>
          </p:cNvPicPr>
          <p:nvPr userDrawn="1"/>
        </p:nvPicPr>
        <p:blipFill>
          <a:blip r:embed="rId2"/>
          <a:srcRect/>
          <a:stretch>
            <a:fillRect/>
          </a:stretch>
        </p:blipFill>
        <p:spPr bwMode="auto">
          <a:xfrm>
            <a:off x="7807325" y="274638"/>
            <a:ext cx="1000125" cy="1176337"/>
          </a:xfrm>
          <a:prstGeom prst="rect">
            <a:avLst/>
          </a:prstGeom>
          <a:noFill/>
          <a:ln w="9525">
            <a:noFill/>
            <a:miter lim="800000"/>
            <a:headEnd/>
            <a:tailEnd/>
          </a:ln>
        </p:spPr>
      </p:pic>
      <p:sp>
        <p:nvSpPr>
          <p:cNvPr id="2" name="Title 1"/>
          <p:cNvSpPr>
            <a:spLocks noGrp="1"/>
          </p:cNvSpPr>
          <p:nvPr>
            <p:ph type="title"/>
          </p:nvPr>
        </p:nvSpPr>
        <p:spPr>
          <a:xfrm>
            <a:off x="457200" y="554038"/>
            <a:ext cx="3008313" cy="1160462"/>
          </a:xfrm>
        </p:spPr>
        <p:txBody>
          <a:bodyPr anchor="b"/>
          <a:lstStyle>
            <a:lvl1pPr algn="l">
              <a:defRPr sz="18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714500"/>
            <a:ext cx="5111750" cy="4411663"/>
          </a:xfrm>
        </p:spPr>
        <p:txBody>
          <a:bodyPr/>
          <a:lstStyle>
            <a:lvl1pPr>
              <a:spcBef>
                <a:spcPts val="900"/>
              </a:spcBef>
              <a:defRPr sz="1800"/>
            </a:lvl1pPr>
            <a:lvl2pPr>
              <a:defRPr sz="1800"/>
            </a:lvl2pPr>
            <a:lvl3pPr>
              <a:spcBef>
                <a:spcPts val="400"/>
              </a:spcBef>
              <a:defRPr sz="18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714500"/>
            <a:ext cx="3008313" cy="44116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03BD428F-E7B6-AC4C-83AA-2D7CA91E3374}" type="datetime1">
              <a:rPr lang="en-US">
                <a:solidFill>
                  <a:prstClr val="black"/>
                </a:solidFill>
                <a:latin typeface="Arial"/>
              </a:rPr>
              <a:pPr>
                <a:defRPr/>
              </a:pPr>
              <a:t>5/7/14</a:t>
            </a:fld>
            <a:endParaRPr lang="en-US" dirty="0">
              <a:solidFill>
                <a:prstClr val="black"/>
              </a:solidFill>
              <a:latin typeface="Arial"/>
            </a:endParaRPr>
          </a:p>
        </p:txBody>
      </p:sp>
      <p:sp>
        <p:nvSpPr>
          <p:cNvPr id="7"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4785DDC6-6948-9542-AE23-4C88376D07AA}"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144981819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529C0B4-3A98-9D43-995D-307DDD97F3B9}" type="datetime1">
              <a:rPr lang="en-US">
                <a:solidFill>
                  <a:prstClr val="black"/>
                </a:solidFill>
                <a:latin typeface="Arial"/>
              </a:rPr>
              <a:pPr>
                <a:defRPr/>
              </a:pPr>
              <a:t>5/7/14</a:t>
            </a:fld>
            <a:endParaRPr lang="en-US" dirty="0">
              <a:solidFill>
                <a:prstClr val="black"/>
              </a:solidFill>
              <a:latin typeface="Aria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solidFill>
                <a:latin typeface="Arial"/>
              </a:rPr>
              <a:t>ESnet Template Examples</a:t>
            </a:r>
          </a:p>
        </p:txBody>
      </p:sp>
      <p:sp>
        <p:nvSpPr>
          <p:cNvPr id="7" name="Slide Number Placeholder 5"/>
          <p:cNvSpPr>
            <a:spLocks noGrp="1"/>
          </p:cNvSpPr>
          <p:nvPr>
            <p:ph type="sldNum" sz="quarter" idx="12"/>
          </p:nvPr>
        </p:nvSpPr>
        <p:spPr/>
        <p:txBody>
          <a:bodyPr/>
          <a:lstStyle>
            <a:lvl1pPr>
              <a:defRPr/>
            </a:lvl1pPr>
          </a:lstStyle>
          <a:p>
            <a:pPr>
              <a:defRPr/>
            </a:pPr>
            <a:fld id="{7F0B838D-2899-3348-AC07-177A26D9D92A}"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344723483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userDrawn="1">
  <p:cSld name="No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025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9" descr="ESnet_bckgr_art.png"/>
          <p:cNvPicPr>
            <a:picLocks noChangeAspect="1"/>
          </p:cNvPicPr>
          <p:nvPr userDrawn="1"/>
        </p:nvPicPr>
        <p:blipFill>
          <a:blip r:embed="rId2"/>
          <a:srcRect l="45970"/>
          <a:stretch>
            <a:fillRect/>
          </a:stretch>
        </p:blipFill>
        <p:spPr bwMode="auto">
          <a:xfrm>
            <a:off x="0" y="0"/>
            <a:ext cx="2798763" cy="6856413"/>
          </a:xfrm>
          <a:prstGeom prst="rect">
            <a:avLst/>
          </a:prstGeom>
          <a:noFill/>
          <a:ln w="9525">
            <a:noFill/>
            <a:miter lim="800000"/>
            <a:headEnd/>
            <a:tailEnd/>
          </a:ln>
        </p:spPr>
      </p:pic>
      <p:pic>
        <p:nvPicPr>
          <p:cNvPr id="6" name="Picture 10" descr="ESnet_color_lg.png"/>
          <p:cNvPicPr>
            <a:picLocks noChangeAspect="1"/>
          </p:cNvPicPr>
          <p:nvPr userDrawn="1"/>
        </p:nvPicPr>
        <p:blipFill>
          <a:blip r:embed="rId3"/>
          <a:srcRect/>
          <a:stretch>
            <a:fillRect/>
          </a:stretch>
        </p:blipFill>
        <p:spPr bwMode="auto">
          <a:xfrm>
            <a:off x="457200" y="433388"/>
            <a:ext cx="1700213" cy="2036762"/>
          </a:xfrm>
          <a:prstGeom prst="rect">
            <a:avLst/>
          </a:prstGeom>
          <a:noFill/>
          <a:ln w="9525">
            <a:noFill/>
            <a:miter lim="800000"/>
            <a:headEnd/>
            <a:tailEnd/>
          </a:ln>
        </p:spPr>
      </p:pic>
      <p:pic>
        <p:nvPicPr>
          <p:cNvPr id="7" name="Picture 11" descr="LBL_logo_notext_2.png"/>
          <p:cNvPicPr>
            <a:picLocks noChangeAspect="1"/>
          </p:cNvPicPr>
          <p:nvPr userDrawn="1"/>
        </p:nvPicPr>
        <p:blipFill>
          <a:blip r:embed="rId4"/>
          <a:srcRect/>
          <a:stretch>
            <a:fillRect/>
          </a:stretch>
        </p:blipFill>
        <p:spPr bwMode="auto">
          <a:xfrm>
            <a:off x="7527925" y="5611813"/>
            <a:ext cx="1158875" cy="884237"/>
          </a:xfrm>
          <a:prstGeom prst="rect">
            <a:avLst/>
          </a:prstGeom>
          <a:noFill/>
          <a:ln w="9525">
            <a:noFill/>
            <a:miter lim="800000"/>
            <a:headEnd/>
            <a:tailEnd/>
          </a:ln>
        </p:spPr>
      </p:pic>
      <p:pic>
        <p:nvPicPr>
          <p:cNvPr id="8" name="Picture 12" descr="DOE_Office_Science.png"/>
          <p:cNvPicPr>
            <a:picLocks noChangeAspect="1"/>
          </p:cNvPicPr>
          <p:nvPr userDrawn="1"/>
        </p:nvPicPr>
        <p:blipFill>
          <a:blip r:embed="rId5"/>
          <a:srcRect/>
          <a:stretch>
            <a:fillRect/>
          </a:stretch>
        </p:blipFill>
        <p:spPr bwMode="auto">
          <a:xfrm>
            <a:off x="5537200" y="5761038"/>
            <a:ext cx="1755775" cy="585787"/>
          </a:xfrm>
          <a:prstGeom prst="rect">
            <a:avLst/>
          </a:prstGeom>
          <a:noFill/>
          <a:ln w="9525">
            <a:noFill/>
            <a:miter lim="800000"/>
            <a:headEnd/>
            <a:tailEnd/>
          </a:ln>
        </p:spPr>
      </p:pic>
      <p:sp>
        <p:nvSpPr>
          <p:cNvPr id="2" name="Title 1"/>
          <p:cNvSpPr>
            <a:spLocks noGrp="1"/>
          </p:cNvSpPr>
          <p:nvPr>
            <p:ph type="ctrTitle"/>
          </p:nvPr>
        </p:nvSpPr>
        <p:spPr>
          <a:xfrm>
            <a:off x="2590800" y="433887"/>
            <a:ext cx="6096000" cy="1470025"/>
          </a:xfrm>
        </p:spPr>
        <p:txBody>
          <a:bodyPr anchor="b">
            <a:noAutofit/>
          </a:bodyPr>
          <a:lstStyle>
            <a:lvl1pPr algn="l">
              <a:defRPr sz="3200" baseline="0">
                <a:latin typeface="Arial"/>
              </a:defRPr>
            </a:lvl1pPr>
          </a:lstStyle>
          <a:p>
            <a:endParaRPr lang="en-US" dirty="0"/>
          </a:p>
        </p:txBody>
      </p:sp>
      <p:sp>
        <p:nvSpPr>
          <p:cNvPr id="3" name="Subtitle 2"/>
          <p:cNvSpPr>
            <a:spLocks noGrp="1"/>
          </p:cNvSpPr>
          <p:nvPr>
            <p:ph type="subTitle" idx="1"/>
          </p:nvPr>
        </p:nvSpPr>
        <p:spPr>
          <a:xfrm>
            <a:off x="2590800" y="2134035"/>
            <a:ext cx="6096000" cy="897481"/>
          </a:xfrm>
        </p:spPr>
        <p:txBody>
          <a:bodyPr anchor="b">
            <a:noAutofit/>
          </a:bodyPr>
          <a:lstStyle>
            <a:lvl1pPr marL="0" indent="0" algn="l">
              <a:buNone/>
              <a:defRPr sz="20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5" name="Text Placeholder 14"/>
          <p:cNvSpPr>
            <a:spLocks noGrp="1"/>
          </p:cNvSpPr>
          <p:nvPr>
            <p:ph type="body" sz="quarter" idx="11"/>
          </p:nvPr>
        </p:nvSpPr>
        <p:spPr>
          <a:xfrm>
            <a:off x="2590800" y="3429000"/>
            <a:ext cx="4495800" cy="906462"/>
          </a:xfrm>
        </p:spPr>
        <p:txBody>
          <a:bodyPr anchor="b"/>
          <a:lstStyle>
            <a:lvl1pPr>
              <a:buFontTx/>
              <a:buNone/>
              <a:defRPr sz="1400">
                <a:solidFill>
                  <a:schemeClr val="tx1">
                    <a:lumMod val="50000"/>
                    <a:lumOff val="50000"/>
                  </a:schemeClr>
                </a:solidFill>
              </a:defRPr>
            </a:lvl1pPr>
          </a:lstStyle>
          <a:p>
            <a:pPr lvl="0"/>
            <a:r>
              <a:rPr lang="en-US" dirty="0" smtClean="0"/>
              <a:t>Click to edit Master text styles</a:t>
            </a:r>
          </a:p>
        </p:txBody>
      </p:sp>
    </p:spTree>
    <p:extLst>
      <p:ext uri="{BB962C8B-B14F-4D97-AF65-F5344CB8AC3E}">
        <p14:creationId xmlns:p14="http://schemas.microsoft.com/office/powerpoint/2010/main" val="287451838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First level</a:t>
            </a:r>
          </a:p>
          <a:p>
            <a:pPr lvl="2"/>
            <a:r>
              <a:rPr lang="en-US" dirty="0" smtClean="0"/>
              <a:t>Second level</a:t>
            </a:r>
          </a:p>
          <a:p>
            <a:pPr lvl="3"/>
            <a:r>
              <a:rPr lang="en-US" dirty="0" smtClean="0"/>
              <a:t>Third level</a:t>
            </a:r>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p:txBody>
      </p:sp>
      <p:sp>
        <p:nvSpPr>
          <p:cNvPr id="4" name="Date Placeholder 3"/>
          <p:cNvSpPr>
            <a:spLocks noGrp="1"/>
          </p:cNvSpPr>
          <p:nvPr>
            <p:ph type="dt" sz="half" idx="10"/>
          </p:nvPr>
        </p:nvSpPr>
        <p:spPr>
          <a:xfrm>
            <a:off x="457200" y="6303963"/>
            <a:ext cx="2133600" cy="182562"/>
          </a:xfrm>
        </p:spPr>
        <p:txBody>
          <a:bodyPr/>
          <a:lstStyle>
            <a:lvl1pPr>
              <a:defRPr smtClean="0">
                <a:solidFill>
                  <a:schemeClr val="tx1"/>
                </a:solidFill>
              </a:defRPr>
            </a:lvl1pPr>
          </a:lstStyle>
          <a:p>
            <a:pPr>
              <a:defRPr/>
            </a:pPr>
            <a:fld id="{087BE274-2920-464F-BD83-825BA3315F3E}" type="datetime1">
              <a:rPr lang="en-US">
                <a:solidFill>
                  <a:prstClr val="black"/>
                </a:solidFill>
                <a:latin typeface="Arial"/>
              </a:rPr>
              <a:pPr>
                <a:defRPr/>
              </a:pPr>
              <a:t>5/7/14</a:t>
            </a:fld>
            <a:endParaRPr lang="en-US" dirty="0">
              <a:solidFill>
                <a:prstClr val="black"/>
              </a:solidFill>
              <a:latin typeface="Arial"/>
            </a:endParaRPr>
          </a:p>
        </p:txBody>
      </p:sp>
      <p:sp>
        <p:nvSpPr>
          <p:cNvPr id="5" name="Footer Placeholder 4"/>
          <p:cNvSpPr>
            <a:spLocks noGrp="1"/>
          </p:cNvSpPr>
          <p:nvPr>
            <p:ph type="ftr" sz="quarter" idx="11"/>
          </p:nvPr>
        </p:nvSpPr>
        <p:spPr>
          <a:xfrm>
            <a:off x="3124200" y="6303963"/>
            <a:ext cx="2895600" cy="182562"/>
          </a:xfrm>
        </p:spPr>
        <p:txBody>
          <a:bodyPr/>
          <a:lstStyle>
            <a:lvl1pPr>
              <a:defRPr dirty="0" smtClean="0">
                <a:solidFill>
                  <a:schemeClr val="tx1"/>
                </a:solidFill>
              </a:defRPr>
            </a:lvl1pPr>
          </a:lstStyle>
          <a:p>
            <a:pPr>
              <a:defRPr/>
            </a:pPr>
            <a:r>
              <a:rPr lang="en-US">
                <a:solidFill>
                  <a:prstClr val="black"/>
                </a:solidFill>
                <a:latin typeface="Arial"/>
              </a:rPr>
              <a:t>ESnet Template Examples</a:t>
            </a:r>
          </a:p>
        </p:txBody>
      </p:sp>
      <p:sp>
        <p:nvSpPr>
          <p:cNvPr id="6" name="Slide Number Placeholder 5"/>
          <p:cNvSpPr>
            <a:spLocks noGrp="1"/>
          </p:cNvSpPr>
          <p:nvPr>
            <p:ph type="sldNum" sz="quarter" idx="12"/>
          </p:nvPr>
        </p:nvSpPr>
        <p:spPr>
          <a:xfrm>
            <a:off x="6553200" y="6303963"/>
            <a:ext cx="2133600" cy="182562"/>
          </a:xfrm>
        </p:spPr>
        <p:txBody>
          <a:bodyPr/>
          <a:lstStyle>
            <a:lvl1pPr>
              <a:defRPr>
                <a:solidFill>
                  <a:schemeClr val="tx1"/>
                </a:solidFill>
              </a:defRPr>
            </a:lvl1pPr>
          </a:lstStyle>
          <a:p>
            <a:pPr>
              <a:defRPr/>
            </a:pPr>
            <a:fld id="{C742DE2B-1862-AC46-8E34-76F2DE4B4D31}"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1652530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D56189-3560-DB44-BC74-E63444EAF5E0}" type="datetime1">
              <a:rPr lang="en-US"/>
              <a:pPr>
                <a:defRPr/>
              </a:pPr>
              <a:t>5/7/14</a:t>
            </a:fld>
            <a:endParaRPr lang="en-US" dirty="0"/>
          </a:p>
        </p:txBody>
      </p:sp>
      <p:sp>
        <p:nvSpPr>
          <p:cNvPr id="4" name="Slide Number Placeholder 5"/>
          <p:cNvSpPr>
            <a:spLocks noGrp="1"/>
          </p:cNvSpPr>
          <p:nvPr>
            <p:ph type="sldNum" sz="quarter" idx="12"/>
          </p:nvPr>
        </p:nvSpPr>
        <p:spPr/>
        <p:txBody>
          <a:bodyPr/>
          <a:lstStyle>
            <a:lvl1pPr>
              <a:defRPr/>
            </a:lvl1pPr>
          </a:lstStyle>
          <a:p>
            <a:pPr>
              <a:defRPr/>
            </a:pPr>
            <a:fld id="{94BEC85A-2B99-6746-AB8E-75939B0FA4A3}"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10" descr="ESnet_color_lg.png"/>
          <p:cNvPicPr>
            <a:picLocks noChangeAspect="1"/>
          </p:cNvPicPr>
          <p:nvPr userDrawn="1"/>
        </p:nvPicPr>
        <p:blipFill>
          <a:blip r:embed="rId2"/>
          <a:srcRect/>
          <a:stretch>
            <a:fillRect/>
          </a:stretch>
        </p:blipFill>
        <p:spPr bwMode="auto">
          <a:xfrm>
            <a:off x="457200" y="433388"/>
            <a:ext cx="1700213" cy="2036762"/>
          </a:xfrm>
          <a:prstGeom prst="rect">
            <a:avLst/>
          </a:prstGeom>
          <a:noFill/>
          <a:ln w="9525">
            <a:noFill/>
            <a:miter lim="800000"/>
            <a:headEnd/>
            <a:tailEnd/>
          </a:ln>
        </p:spPr>
      </p:pic>
      <p:sp>
        <p:nvSpPr>
          <p:cNvPr id="5" name="TextBox 4"/>
          <p:cNvSpPr txBox="1"/>
          <p:nvPr userDrawn="1"/>
        </p:nvSpPr>
        <p:spPr>
          <a:xfrm>
            <a:off x="7607300" y="0"/>
            <a:ext cx="1536700" cy="1714500"/>
          </a:xfrm>
          <a:prstGeom prst="rect">
            <a:avLst/>
          </a:prstGeom>
          <a:solidFill>
            <a:schemeClr val="bg1"/>
          </a:solidFill>
        </p:spPr>
        <p:txBody>
          <a:bodyPr>
            <a:spAutoFit/>
          </a:bodyPr>
          <a:lstStyle/>
          <a:p>
            <a:pPr>
              <a:defRPr/>
            </a:pPr>
            <a:endParaRPr lang="en-US" dirty="0">
              <a:solidFill>
                <a:prstClr val="black"/>
              </a:solidFill>
              <a:latin typeface="Arial" pitchFamily="-108" charset="0"/>
              <a:ea typeface="ＭＳ Ｐゴシック" pitchFamily="-108" charset="-128"/>
              <a:cs typeface="ＭＳ Ｐゴシック" pitchFamily="-108" charset="-128"/>
            </a:endParaRPr>
          </a:p>
        </p:txBody>
      </p:sp>
      <p:sp>
        <p:nvSpPr>
          <p:cNvPr id="2" name="Title 1"/>
          <p:cNvSpPr>
            <a:spLocks noGrp="1"/>
          </p:cNvSpPr>
          <p:nvPr>
            <p:ph type="title"/>
          </p:nvPr>
        </p:nvSpPr>
        <p:spPr>
          <a:xfrm>
            <a:off x="457200" y="4406900"/>
            <a:ext cx="8037513" cy="1362075"/>
          </a:xfrm>
        </p:spPr>
        <p:txBody>
          <a:bodyPr anchor="t"/>
          <a:lstStyle>
            <a:lvl1pPr algn="l">
              <a:defRPr sz="32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906713"/>
            <a:ext cx="8037513" cy="1500187"/>
          </a:xfrm>
        </p:spPr>
        <p:txBody>
          <a:bodyPr anchor="b"/>
          <a:lstStyle>
            <a:lvl1pPr marL="0" indent="0">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80B0B81C-CA25-D345-AD32-945D9CE22E24}" type="datetime1">
              <a:rPr lang="en-US">
                <a:solidFill>
                  <a:prstClr val="black"/>
                </a:solidFill>
                <a:latin typeface="Arial"/>
              </a:rPr>
              <a:pPr>
                <a:defRPr/>
              </a:pPr>
              <a:t>5/7/14</a:t>
            </a:fld>
            <a:endParaRPr lang="en-US" dirty="0">
              <a:solidFill>
                <a:prstClr val="black"/>
              </a:solidFill>
              <a:latin typeface="Arial"/>
            </a:endParaRPr>
          </a:p>
        </p:txBody>
      </p:sp>
      <p:sp>
        <p:nvSpPr>
          <p:cNvPr id="7"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D0D60598-22BC-DE45-8110-72C7EB64E6D6}"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25821750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9" descr="ESnet_color_sm.png"/>
          <p:cNvPicPr>
            <a:picLocks noChangeAspect="1"/>
          </p:cNvPicPr>
          <p:nvPr userDrawn="1"/>
        </p:nvPicPr>
        <p:blipFill>
          <a:blip r:embed="rId2"/>
          <a:srcRect/>
          <a:stretch>
            <a:fillRect/>
          </a:stretch>
        </p:blipFill>
        <p:spPr bwMode="auto">
          <a:xfrm>
            <a:off x="7807325" y="274638"/>
            <a:ext cx="1000125" cy="1176337"/>
          </a:xfrm>
          <a:prstGeom prst="rect">
            <a:avLst/>
          </a:prstGeom>
          <a:noFill/>
          <a:ln w="9525">
            <a:noFill/>
            <a:miter lim="800000"/>
            <a:headEnd/>
            <a:tailEnd/>
          </a:ln>
        </p:spPr>
      </p:pic>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spcBef>
                <a:spcPts val="900"/>
              </a:spcBef>
              <a:defRPr sz="1800"/>
            </a:lvl1pPr>
            <a:lvl2pPr>
              <a:spcBef>
                <a:spcPts val="600"/>
              </a:spcBef>
              <a:defRPr sz="1800"/>
            </a:lvl2pPr>
            <a:lvl3pPr>
              <a:spcBef>
                <a:spcPts val="400"/>
              </a:spcBef>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spcBef>
                <a:spcPts val="9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Date Placeholder 3"/>
          <p:cNvSpPr>
            <a:spLocks noGrp="1"/>
          </p:cNvSpPr>
          <p:nvPr>
            <p:ph type="dt" sz="half" idx="10"/>
          </p:nvPr>
        </p:nvSpPr>
        <p:spPr/>
        <p:txBody>
          <a:bodyPr/>
          <a:lstStyle>
            <a:lvl1pPr>
              <a:defRPr smtClean="0"/>
            </a:lvl1pPr>
          </a:lstStyle>
          <a:p>
            <a:pPr>
              <a:defRPr/>
            </a:pPr>
            <a:fld id="{14D31318-E349-C94A-82AC-28473119CDAD}" type="datetime1">
              <a:rPr lang="en-US">
                <a:solidFill>
                  <a:prstClr val="black"/>
                </a:solidFill>
                <a:latin typeface="Arial"/>
              </a:rPr>
              <a:pPr>
                <a:defRPr/>
              </a:pPr>
              <a:t>5/7/14</a:t>
            </a:fld>
            <a:endParaRPr lang="en-US" dirty="0">
              <a:solidFill>
                <a:prstClr val="black"/>
              </a:solidFill>
              <a:latin typeface="Arial"/>
            </a:endParaRPr>
          </a:p>
        </p:txBody>
      </p:sp>
      <p:sp>
        <p:nvSpPr>
          <p:cNvPr id="7"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D7946B7A-F0F1-B649-AD7D-33CEE8400C99}"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337794542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10" descr="ESnet_color_sm.png"/>
          <p:cNvPicPr>
            <a:picLocks noChangeAspect="1"/>
          </p:cNvPicPr>
          <p:nvPr userDrawn="1"/>
        </p:nvPicPr>
        <p:blipFill>
          <a:blip r:embed="rId2"/>
          <a:srcRect/>
          <a:stretch>
            <a:fillRect/>
          </a:stretch>
        </p:blipFill>
        <p:spPr bwMode="auto">
          <a:xfrm>
            <a:off x="7807325" y="274638"/>
            <a:ext cx="1000125" cy="1176337"/>
          </a:xfrm>
          <a:prstGeom prst="rect">
            <a:avLst/>
          </a:prstGeom>
          <a:noFill/>
          <a:ln w="9525">
            <a:noFill/>
            <a:miter lim="800000"/>
            <a:headEnd/>
            <a:tailEnd/>
          </a:ln>
        </p:spPr>
      </p:pic>
      <p:sp>
        <p:nvSpPr>
          <p:cNvPr id="2" name="Title 1"/>
          <p:cNvSpPr>
            <a:spLocks noGrp="1"/>
          </p:cNvSpPr>
          <p:nvPr>
            <p:ph type="title"/>
          </p:nvPr>
        </p:nvSpPr>
        <p:spPr>
          <a:xfrm>
            <a:off x="457200" y="274638"/>
            <a:ext cx="71501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Date Placeholder 3"/>
          <p:cNvSpPr>
            <a:spLocks noGrp="1"/>
          </p:cNvSpPr>
          <p:nvPr>
            <p:ph type="dt" sz="half" idx="10"/>
          </p:nvPr>
        </p:nvSpPr>
        <p:spPr/>
        <p:txBody>
          <a:bodyPr/>
          <a:lstStyle>
            <a:lvl1pPr>
              <a:defRPr smtClean="0"/>
            </a:lvl1pPr>
          </a:lstStyle>
          <a:p>
            <a:pPr>
              <a:defRPr/>
            </a:pPr>
            <a:fld id="{0788AA81-2144-9A4F-982D-99A41862F6AF}" type="datetime1">
              <a:rPr lang="en-US">
                <a:solidFill>
                  <a:prstClr val="black"/>
                </a:solidFill>
                <a:latin typeface="Arial"/>
              </a:rPr>
              <a:pPr>
                <a:defRPr/>
              </a:pPr>
              <a:t>5/7/14</a:t>
            </a:fld>
            <a:endParaRPr lang="en-US" dirty="0">
              <a:solidFill>
                <a:prstClr val="black"/>
              </a:solidFill>
              <a:latin typeface="Arial"/>
            </a:endParaRPr>
          </a:p>
        </p:txBody>
      </p:sp>
      <p:sp>
        <p:nvSpPr>
          <p:cNvPr id="9"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10" name="Slide Number Placeholder 5"/>
          <p:cNvSpPr>
            <a:spLocks noGrp="1"/>
          </p:cNvSpPr>
          <p:nvPr>
            <p:ph type="sldNum" sz="quarter" idx="12"/>
          </p:nvPr>
        </p:nvSpPr>
        <p:spPr/>
        <p:txBody>
          <a:bodyPr/>
          <a:lstStyle>
            <a:lvl1pPr>
              <a:defRPr/>
            </a:lvl1pPr>
          </a:lstStyle>
          <a:p>
            <a:pPr>
              <a:defRPr/>
            </a:pPr>
            <a:fld id="{E7B07036-CDBF-9045-BEBA-45AC230EB3BD}"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159023291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9" descr="ESnet_color_sm.png"/>
          <p:cNvPicPr>
            <a:picLocks noChangeAspect="1"/>
          </p:cNvPicPr>
          <p:nvPr userDrawn="1"/>
        </p:nvPicPr>
        <p:blipFill>
          <a:blip r:embed="rId2"/>
          <a:srcRect/>
          <a:stretch>
            <a:fillRect/>
          </a:stretch>
        </p:blipFill>
        <p:spPr bwMode="auto">
          <a:xfrm>
            <a:off x="7807325" y="274638"/>
            <a:ext cx="1000125" cy="1176337"/>
          </a:xfrm>
          <a:prstGeom prst="rect">
            <a:avLst/>
          </a:prstGeom>
          <a:noFill/>
          <a:ln w="9525">
            <a:noFill/>
            <a:miter lim="800000"/>
            <a:headEnd/>
            <a:tailEnd/>
          </a:ln>
        </p:spPr>
      </p:pic>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smtClean="0"/>
            </a:lvl1pPr>
          </a:lstStyle>
          <a:p>
            <a:pPr>
              <a:defRPr/>
            </a:pPr>
            <a:fld id="{297A3A12-B379-6143-B591-BD63D72A8B49}" type="datetime1">
              <a:rPr lang="en-US">
                <a:solidFill>
                  <a:prstClr val="black"/>
                </a:solidFill>
                <a:latin typeface="Arial"/>
              </a:rPr>
              <a:pPr>
                <a:defRPr/>
              </a:pPr>
              <a:t>5/7/14</a:t>
            </a:fld>
            <a:endParaRPr lang="en-US" dirty="0">
              <a:solidFill>
                <a:prstClr val="black"/>
              </a:solidFill>
              <a:latin typeface="Arial"/>
            </a:endParaRPr>
          </a:p>
        </p:txBody>
      </p:sp>
      <p:sp>
        <p:nvSpPr>
          <p:cNvPr id="5"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6" name="Slide Number Placeholder 5"/>
          <p:cNvSpPr>
            <a:spLocks noGrp="1"/>
          </p:cNvSpPr>
          <p:nvPr>
            <p:ph type="sldNum" sz="quarter" idx="12"/>
          </p:nvPr>
        </p:nvSpPr>
        <p:spPr/>
        <p:txBody>
          <a:bodyPr/>
          <a:lstStyle>
            <a:lvl1pPr>
              <a:defRPr/>
            </a:lvl1pPr>
          </a:lstStyle>
          <a:p>
            <a:pPr>
              <a:defRPr/>
            </a:pPr>
            <a:fld id="{994CF6C2-875D-8741-96F2-AB275F5C2CAF}"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1125419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D56189-3560-DB44-BC74-E63444EAF5E0}" type="datetime1">
              <a:rPr lang="en-US">
                <a:solidFill>
                  <a:prstClr val="black"/>
                </a:solidFill>
                <a:latin typeface="Arial"/>
              </a:rPr>
              <a:pPr>
                <a:defRPr/>
              </a:pPr>
              <a:t>5/7/14</a:t>
            </a:fld>
            <a:endParaRPr lang="en-US" dirty="0">
              <a:solidFill>
                <a:prstClr val="black"/>
              </a:solidFill>
              <a:latin typeface="Arial"/>
            </a:endParaRPr>
          </a:p>
        </p:txBody>
      </p:sp>
      <p:sp>
        <p:nvSpPr>
          <p:cNvPr id="3" name="Footer Placeholder 4"/>
          <p:cNvSpPr>
            <a:spLocks noGrp="1"/>
          </p:cNvSpPr>
          <p:nvPr>
            <p:ph type="ftr" sz="quarter" idx="11"/>
          </p:nvPr>
        </p:nvSpPr>
        <p:spPr/>
        <p:txBody>
          <a:bodyPr/>
          <a:lstStyle>
            <a:lvl1pPr>
              <a:defRPr/>
            </a:lvl1pPr>
          </a:lstStyle>
          <a:p>
            <a:pPr>
              <a:defRPr/>
            </a:pPr>
            <a:r>
              <a:rPr lang="en-US">
                <a:solidFill>
                  <a:prstClr val="black"/>
                </a:solidFill>
                <a:latin typeface="Arial"/>
              </a:rPr>
              <a:t>ESnet Template Examples</a:t>
            </a:r>
          </a:p>
        </p:txBody>
      </p:sp>
      <p:sp>
        <p:nvSpPr>
          <p:cNvPr id="4" name="Slide Number Placeholder 5"/>
          <p:cNvSpPr>
            <a:spLocks noGrp="1"/>
          </p:cNvSpPr>
          <p:nvPr>
            <p:ph type="sldNum" sz="quarter" idx="12"/>
          </p:nvPr>
        </p:nvSpPr>
        <p:spPr/>
        <p:txBody>
          <a:bodyPr/>
          <a:lstStyle>
            <a:lvl1pPr>
              <a:defRPr/>
            </a:lvl1pPr>
          </a:lstStyle>
          <a:p>
            <a:pPr>
              <a:defRPr/>
            </a:pPr>
            <a:fld id="{94BEC85A-2B99-6746-AB8E-75939B0FA4A3}"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10651590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9" descr="ESnet_color_sm.png"/>
          <p:cNvPicPr>
            <a:picLocks noChangeAspect="1"/>
          </p:cNvPicPr>
          <p:nvPr userDrawn="1"/>
        </p:nvPicPr>
        <p:blipFill>
          <a:blip r:embed="rId2"/>
          <a:srcRect/>
          <a:stretch>
            <a:fillRect/>
          </a:stretch>
        </p:blipFill>
        <p:spPr bwMode="auto">
          <a:xfrm>
            <a:off x="7807325" y="274638"/>
            <a:ext cx="1000125" cy="1176337"/>
          </a:xfrm>
          <a:prstGeom prst="rect">
            <a:avLst/>
          </a:prstGeom>
          <a:noFill/>
          <a:ln w="9525">
            <a:noFill/>
            <a:miter lim="800000"/>
            <a:headEnd/>
            <a:tailEnd/>
          </a:ln>
        </p:spPr>
      </p:pic>
      <p:sp>
        <p:nvSpPr>
          <p:cNvPr id="2" name="Title 1"/>
          <p:cNvSpPr>
            <a:spLocks noGrp="1"/>
          </p:cNvSpPr>
          <p:nvPr>
            <p:ph type="title"/>
          </p:nvPr>
        </p:nvSpPr>
        <p:spPr>
          <a:xfrm>
            <a:off x="457200" y="554038"/>
            <a:ext cx="3008313" cy="1160462"/>
          </a:xfrm>
        </p:spPr>
        <p:txBody>
          <a:bodyPr anchor="b"/>
          <a:lstStyle>
            <a:lvl1pPr algn="l">
              <a:defRPr sz="18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714500"/>
            <a:ext cx="5111750" cy="4411663"/>
          </a:xfrm>
        </p:spPr>
        <p:txBody>
          <a:bodyPr/>
          <a:lstStyle>
            <a:lvl1pPr>
              <a:spcBef>
                <a:spcPts val="900"/>
              </a:spcBef>
              <a:defRPr sz="1800"/>
            </a:lvl1pPr>
            <a:lvl2pPr>
              <a:defRPr sz="1800"/>
            </a:lvl2pPr>
            <a:lvl3pPr>
              <a:spcBef>
                <a:spcPts val="400"/>
              </a:spcBef>
              <a:defRPr sz="18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714500"/>
            <a:ext cx="3008313" cy="44116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03BD428F-E7B6-AC4C-83AA-2D7CA91E3374}" type="datetime1">
              <a:rPr lang="en-US">
                <a:solidFill>
                  <a:prstClr val="black"/>
                </a:solidFill>
                <a:latin typeface="Arial"/>
              </a:rPr>
              <a:pPr>
                <a:defRPr/>
              </a:pPr>
              <a:t>5/7/14</a:t>
            </a:fld>
            <a:endParaRPr lang="en-US" dirty="0">
              <a:solidFill>
                <a:prstClr val="black"/>
              </a:solidFill>
              <a:latin typeface="Arial"/>
            </a:endParaRPr>
          </a:p>
        </p:txBody>
      </p:sp>
      <p:sp>
        <p:nvSpPr>
          <p:cNvPr id="7" name="Footer Placeholder 4"/>
          <p:cNvSpPr>
            <a:spLocks noGrp="1"/>
          </p:cNvSpPr>
          <p:nvPr>
            <p:ph type="ftr" sz="quarter" idx="11"/>
          </p:nvPr>
        </p:nvSpPr>
        <p:spPr/>
        <p:txBody>
          <a:bodyPr/>
          <a:lstStyle>
            <a:lvl1pPr>
              <a:defRPr dirty="0" smtClean="0"/>
            </a:lvl1pPr>
          </a:lstStyle>
          <a:p>
            <a:pPr>
              <a:defRPr/>
            </a:pPr>
            <a:r>
              <a:rPr lang="en-US">
                <a:solidFill>
                  <a:prstClr val="black"/>
                </a:solidFill>
                <a:latin typeface="Arial"/>
              </a:rPr>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4785DDC6-6948-9542-AE23-4C88376D07AA}"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30336119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529C0B4-3A98-9D43-995D-307DDD97F3B9}" type="datetime1">
              <a:rPr lang="en-US">
                <a:solidFill>
                  <a:prstClr val="black"/>
                </a:solidFill>
                <a:latin typeface="Arial"/>
              </a:rPr>
              <a:pPr>
                <a:defRPr/>
              </a:pPr>
              <a:t>5/7/14</a:t>
            </a:fld>
            <a:endParaRPr lang="en-US" dirty="0">
              <a:solidFill>
                <a:prstClr val="black"/>
              </a:solidFill>
              <a:latin typeface="Arial"/>
            </a:endParaRPr>
          </a:p>
        </p:txBody>
      </p:sp>
      <p:sp>
        <p:nvSpPr>
          <p:cNvPr id="6" name="Footer Placeholder 4"/>
          <p:cNvSpPr>
            <a:spLocks noGrp="1"/>
          </p:cNvSpPr>
          <p:nvPr>
            <p:ph type="ftr" sz="quarter" idx="11"/>
          </p:nvPr>
        </p:nvSpPr>
        <p:spPr/>
        <p:txBody>
          <a:bodyPr/>
          <a:lstStyle>
            <a:lvl1pPr>
              <a:defRPr/>
            </a:lvl1pPr>
          </a:lstStyle>
          <a:p>
            <a:pPr>
              <a:defRPr/>
            </a:pPr>
            <a:r>
              <a:rPr lang="en-US">
                <a:solidFill>
                  <a:prstClr val="black"/>
                </a:solidFill>
                <a:latin typeface="Arial"/>
              </a:rPr>
              <a:t>ESnet Template Examples</a:t>
            </a:r>
          </a:p>
        </p:txBody>
      </p:sp>
      <p:sp>
        <p:nvSpPr>
          <p:cNvPr id="7" name="Slide Number Placeholder 5"/>
          <p:cNvSpPr>
            <a:spLocks noGrp="1"/>
          </p:cNvSpPr>
          <p:nvPr>
            <p:ph type="sldNum" sz="quarter" idx="12"/>
          </p:nvPr>
        </p:nvSpPr>
        <p:spPr/>
        <p:txBody>
          <a:bodyPr/>
          <a:lstStyle>
            <a:lvl1pPr>
              <a:defRPr/>
            </a:lvl1pPr>
          </a:lstStyle>
          <a:p>
            <a:pPr>
              <a:defRPr/>
            </a:pPr>
            <a:fld id="{7F0B838D-2899-3348-AC07-177A26D9D92A}"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4195408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userDrawn="1">
  <p:cSld name="No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511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9" descr="ESnet_bckgr_art.png"/>
          <p:cNvPicPr>
            <a:picLocks noChangeAspect="1"/>
          </p:cNvPicPr>
          <p:nvPr userDrawn="1"/>
        </p:nvPicPr>
        <p:blipFill>
          <a:blip r:embed="rId2"/>
          <a:srcRect l="45970"/>
          <a:stretch>
            <a:fillRect/>
          </a:stretch>
        </p:blipFill>
        <p:spPr bwMode="auto">
          <a:xfrm>
            <a:off x="0" y="0"/>
            <a:ext cx="2798763" cy="6856413"/>
          </a:xfrm>
          <a:prstGeom prst="rect">
            <a:avLst/>
          </a:prstGeom>
          <a:noFill/>
          <a:ln w="9525">
            <a:noFill/>
            <a:miter lim="800000"/>
            <a:headEnd/>
            <a:tailEnd/>
          </a:ln>
        </p:spPr>
      </p:pic>
      <p:pic>
        <p:nvPicPr>
          <p:cNvPr id="6" name="Picture 10" descr="ESnet_color_lg.png"/>
          <p:cNvPicPr>
            <a:picLocks noChangeAspect="1"/>
          </p:cNvPicPr>
          <p:nvPr userDrawn="1"/>
        </p:nvPicPr>
        <p:blipFill>
          <a:blip r:embed="rId3"/>
          <a:srcRect/>
          <a:stretch>
            <a:fillRect/>
          </a:stretch>
        </p:blipFill>
        <p:spPr bwMode="auto">
          <a:xfrm>
            <a:off x="457200" y="433388"/>
            <a:ext cx="1700213" cy="2036762"/>
          </a:xfrm>
          <a:prstGeom prst="rect">
            <a:avLst/>
          </a:prstGeom>
          <a:noFill/>
          <a:ln w="9525">
            <a:noFill/>
            <a:miter lim="800000"/>
            <a:headEnd/>
            <a:tailEnd/>
          </a:ln>
        </p:spPr>
      </p:pic>
      <p:pic>
        <p:nvPicPr>
          <p:cNvPr id="7" name="Picture 11" descr="LBL_logo_notext_2.png"/>
          <p:cNvPicPr>
            <a:picLocks noChangeAspect="1"/>
          </p:cNvPicPr>
          <p:nvPr userDrawn="1"/>
        </p:nvPicPr>
        <p:blipFill>
          <a:blip r:embed="rId4"/>
          <a:srcRect/>
          <a:stretch>
            <a:fillRect/>
          </a:stretch>
        </p:blipFill>
        <p:spPr bwMode="auto">
          <a:xfrm>
            <a:off x="7527925" y="5611813"/>
            <a:ext cx="1158875" cy="884237"/>
          </a:xfrm>
          <a:prstGeom prst="rect">
            <a:avLst/>
          </a:prstGeom>
          <a:noFill/>
          <a:ln w="9525">
            <a:noFill/>
            <a:miter lim="800000"/>
            <a:headEnd/>
            <a:tailEnd/>
          </a:ln>
        </p:spPr>
      </p:pic>
      <p:pic>
        <p:nvPicPr>
          <p:cNvPr id="8" name="Picture 12" descr="DOE_Office_Science.png"/>
          <p:cNvPicPr>
            <a:picLocks noChangeAspect="1"/>
          </p:cNvPicPr>
          <p:nvPr userDrawn="1"/>
        </p:nvPicPr>
        <p:blipFill>
          <a:blip r:embed="rId5"/>
          <a:srcRect/>
          <a:stretch>
            <a:fillRect/>
          </a:stretch>
        </p:blipFill>
        <p:spPr bwMode="auto">
          <a:xfrm>
            <a:off x="5537200" y="5761038"/>
            <a:ext cx="1755775" cy="585787"/>
          </a:xfrm>
          <a:prstGeom prst="rect">
            <a:avLst/>
          </a:prstGeom>
          <a:noFill/>
          <a:ln w="9525">
            <a:noFill/>
            <a:miter lim="800000"/>
            <a:headEnd/>
            <a:tailEnd/>
          </a:ln>
        </p:spPr>
      </p:pic>
      <p:sp>
        <p:nvSpPr>
          <p:cNvPr id="2" name="Title 1"/>
          <p:cNvSpPr>
            <a:spLocks noGrp="1"/>
          </p:cNvSpPr>
          <p:nvPr>
            <p:ph type="ctrTitle"/>
          </p:nvPr>
        </p:nvSpPr>
        <p:spPr>
          <a:xfrm>
            <a:off x="2590800" y="433887"/>
            <a:ext cx="6096000" cy="1470025"/>
          </a:xfrm>
        </p:spPr>
        <p:txBody>
          <a:bodyPr anchor="b">
            <a:noAutofit/>
          </a:bodyPr>
          <a:lstStyle>
            <a:lvl1pPr algn="l">
              <a:defRPr sz="3200" baseline="0">
                <a:latin typeface="Arial"/>
              </a:defRPr>
            </a:lvl1pPr>
          </a:lstStyle>
          <a:p>
            <a:endParaRPr lang="en-US" dirty="0"/>
          </a:p>
        </p:txBody>
      </p:sp>
      <p:sp>
        <p:nvSpPr>
          <p:cNvPr id="3" name="Subtitle 2"/>
          <p:cNvSpPr>
            <a:spLocks noGrp="1"/>
          </p:cNvSpPr>
          <p:nvPr>
            <p:ph type="subTitle" idx="1"/>
          </p:nvPr>
        </p:nvSpPr>
        <p:spPr>
          <a:xfrm>
            <a:off x="2590800" y="2134035"/>
            <a:ext cx="6096000" cy="897481"/>
          </a:xfrm>
        </p:spPr>
        <p:txBody>
          <a:bodyPr anchor="b">
            <a:noAutofit/>
          </a:bodyPr>
          <a:lstStyle>
            <a:lvl1pPr marL="0" indent="0" algn="l">
              <a:buNone/>
              <a:defRPr sz="20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5" name="Text Placeholder 14"/>
          <p:cNvSpPr>
            <a:spLocks noGrp="1"/>
          </p:cNvSpPr>
          <p:nvPr>
            <p:ph type="body" sz="quarter" idx="11"/>
          </p:nvPr>
        </p:nvSpPr>
        <p:spPr>
          <a:xfrm>
            <a:off x="2590800" y="3429000"/>
            <a:ext cx="4495800" cy="906462"/>
          </a:xfrm>
        </p:spPr>
        <p:txBody>
          <a:bodyPr anchor="b"/>
          <a:lstStyle>
            <a:lvl1pPr>
              <a:buFontTx/>
              <a:buNone/>
              <a:defRPr sz="1400">
                <a:solidFill>
                  <a:schemeClr val="tx1">
                    <a:lumMod val="50000"/>
                    <a:lumOff val="50000"/>
                  </a:schemeClr>
                </a:solidFill>
              </a:defRPr>
            </a:lvl1pPr>
          </a:lstStyle>
          <a:p>
            <a:pPr lvl="0"/>
            <a:r>
              <a:rPr lang="en-US" dirty="0" smtClean="0"/>
              <a:t>Click to edit Master text styles</a:t>
            </a:r>
          </a:p>
        </p:txBody>
      </p:sp>
      <p:pic>
        <p:nvPicPr>
          <p:cNvPr id="9" name="Picture 8" descr="Unknown.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37064" y="2625116"/>
            <a:ext cx="2453736" cy="812800"/>
          </a:xfrm>
          <a:prstGeom prst="rect">
            <a:avLst/>
          </a:prstGeom>
        </p:spPr>
      </p:pic>
    </p:spTree>
    <p:extLst>
      <p:ext uri="{BB962C8B-B14F-4D97-AF65-F5344CB8AC3E}">
        <p14:creationId xmlns:p14="http://schemas.microsoft.com/office/powerpoint/2010/main" val="80952431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First level</a:t>
            </a:r>
          </a:p>
          <a:p>
            <a:pPr lvl="2"/>
            <a:r>
              <a:rPr lang="en-US" dirty="0" smtClean="0"/>
              <a:t>Second level</a:t>
            </a:r>
          </a:p>
          <a:p>
            <a:pPr lvl="3"/>
            <a:r>
              <a:rPr lang="en-US" dirty="0" smtClean="0"/>
              <a:t>Third level</a:t>
            </a:r>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p:txBody>
      </p:sp>
      <p:sp>
        <p:nvSpPr>
          <p:cNvPr id="4" name="Date Placeholder 3"/>
          <p:cNvSpPr>
            <a:spLocks noGrp="1"/>
          </p:cNvSpPr>
          <p:nvPr>
            <p:ph type="dt" sz="half" idx="10"/>
          </p:nvPr>
        </p:nvSpPr>
        <p:spPr>
          <a:xfrm>
            <a:off x="457200" y="6303963"/>
            <a:ext cx="2133600" cy="182562"/>
          </a:xfrm>
        </p:spPr>
        <p:txBody>
          <a:bodyPr/>
          <a:lstStyle>
            <a:lvl1pPr>
              <a:defRPr smtClean="0">
                <a:solidFill>
                  <a:schemeClr val="tx1"/>
                </a:solidFill>
              </a:defRPr>
            </a:lvl1pPr>
          </a:lstStyle>
          <a:p>
            <a:pPr>
              <a:defRPr/>
            </a:pPr>
            <a:fld id="{087BE274-2920-464F-BD83-825BA3315F3E}"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6" name="Slide Number Placeholder 5"/>
          <p:cNvSpPr>
            <a:spLocks noGrp="1"/>
          </p:cNvSpPr>
          <p:nvPr>
            <p:ph type="sldNum" sz="quarter" idx="12"/>
          </p:nvPr>
        </p:nvSpPr>
        <p:spPr>
          <a:xfrm>
            <a:off x="6553200" y="6303963"/>
            <a:ext cx="2133600" cy="182562"/>
          </a:xfrm>
        </p:spPr>
        <p:txBody>
          <a:bodyPr/>
          <a:lstStyle>
            <a:lvl1pPr>
              <a:defRPr>
                <a:solidFill>
                  <a:schemeClr val="tx1"/>
                </a:solidFill>
              </a:defRPr>
            </a:lvl1pPr>
          </a:lstStyle>
          <a:p>
            <a:pPr>
              <a:defRPr/>
            </a:pPr>
            <a:fld id="{C742DE2B-1862-AC46-8E34-76F2DE4B4D31}"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2277842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54038"/>
            <a:ext cx="3008313" cy="1160462"/>
          </a:xfrm>
        </p:spPr>
        <p:txBody>
          <a:bodyPr anchor="b"/>
          <a:lstStyle>
            <a:lvl1pPr algn="l">
              <a:defRPr sz="18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714500"/>
            <a:ext cx="5111750" cy="4411663"/>
          </a:xfrm>
        </p:spPr>
        <p:txBody>
          <a:bodyPr/>
          <a:lstStyle>
            <a:lvl1pPr>
              <a:spcBef>
                <a:spcPts val="900"/>
              </a:spcBef>
              <a:defRPr sz="1800"/>
            </a:lvl1pPr>
            <a:lvl2pPr>
              <a:defRPr sz="1800"/>
            </a:lvl2pPr>
            <a:lvl3pPr>
              <a:spcBef>
                <a:spcPts val="400"/>
              </a:spcBef>
              <a:defRPr sz="18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714500"/>
            <a:ext cx="3008313" cy="44116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03BD428F-E7B6-AC4C-83AA-2D7CA91E3374}" type="datetime1">
              <a:rPr lang="en-US"/>
              <a:pPr>
                <a:defRPr/>
              </a:pPr>
              <a:t>5/7/14</a:t>
            </a:fld>
            <a:endParaRPr lang="en-US" dirty="0"/>
          </a:p>
        </p:txBody>
      </p:sp>
      <p:sp>
        <p:nvSpPr>
          <p:cNvPr id="7" name="Footer Placeholder 4"/>
          <p:cNvSpPr>
            <a:spLocks noGrp="1"/>
          </p:cNvSpPr>
          <p:nvPr>
            <p:ph type="ftr" sz="quarter" idx="11"/>
          </p:nvPr>
        </p:nvSpPr>
        <p:spPr>
          <a:xfrm>
            <a:off x="2590800" y="6307138"/>
            <a:ext cx="3962400" cy="184150"/>
          </a:xfrm>
          <a:prstGeom prst="rect">
            <a:avLst/>
          </a:prstGeom>
        </p:spPr>
        <p:txBody>
          <a:bodyPr/>
          <a:lstStyle>
            <a:lvl1pPr>
              <a:defRPr dirty="0" smtClean="0"/>
            </a:lvl1pPr>
          </a:lstStyle>
          <a:p>
            <a:pPr>
              <a:defRPr/>
            </a:pPr>
            <a:r>
              <a:rPr lang="en-US" dirty="0"/>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4785DDC6-6948-9542-AE23-4C88376D07A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10" descr="ESnet_color_lg.png"/>
          <p:cNvPicPr>
            <a:picLocks noChangeAspect="1"/>
          </p:cNvPicPr>
          <p:nvPr userDrawn="1"/>
        </p:nvPicPr>
        <p:blipFill>
          <a:blip r:embed="rId2"/>
          <a:srcRect/>
          <a:stretch>
            <a:fillRect/>
          </a:stretch>
        </p:blipFill>
        <p:spPr bwMode="auto">
          <a:xfrm>
            <a:off x="457200" y="433388"/>
            <a:ext cx="1700213" cy="2036762"/>
          </a:xfrm>
          <a:prstGeom prst="rect">
            <a:avLst/>
          </a:prstGeom>
          <a:noFill/>
          <a:ln w="9525">
            <a:noFill/>
            <a:miter lim="800000"/>
            <a:headEnd/>
            <a:tailEnd/>
          </a:ln>
        </p:spPr>
      </p:pic>
      <p:sp>
        <p:nvSpPr>
          <p:cNvPr id="5" name="TextBox 4"/>
          <p:cNvSpPr txBox="1"/>
          <p:nvPr userDrawn="1"/>
        </p:nvSpPr>
        <p:spPr>
          <a:xfrm>
            <a:off x="7353300" y="0"/>
            <a:ext cx="1790700" cy="1714500"/>
          </a:xfrm>
          <a:prstGeom prst="rect">
            <a:avLst/>
          </a:prstGeom>
          <a:solidFill>
            <a:schemeClr val="bg1"/>
          </a:solidFill>
        </p:spPr>
        <p:txBody>
          <a:bodyPr wrap="square">
            <a:spAutoFit/>
          </a:bodyPr>
          <a:lstStyle/>
          <a:p>
            <a:pPr>
              <a:defRPr/>
            </a:pPr>
            <a:endParaRPr lang="en-US" dirty="0">
              <a:solidFill>
                <a:prstClr val="black"/>
              </a:solidFill>
              <a:latin typeface="Arial" pitchFamily="-108" charset="0"/>
              <a:ea typeface="ＭＳ Ｐゴシック" pitchFamily="-108" charset="-128"/>
              <a:cs typeface="ＭＳ Ｐゴシック" pitchFamily="-108" charset="-128"/>
            </a:endParaRPr>
          </a:p>
        </p:txBody>
      </p:sp>
      <p:sp>
        <p:nvSpPr>
          <p:cNvPr id="2" name="Title 1"/>
          <p:cNvSpPr>
            <a:spLocks noGrp="1"/>
          </p:cNvSpPr>
          <p:nvPr>
            <p:ph type="title"/>
          </p:nvPr>
        </p:nvSpPr>
        <p:spPr>
          <a:xfrm>
            <a:off x="457200" y="4406900"/>
            <a:ext cx="8037513" cy="1362075"/>
          </a:xfrm>
        </p:spPr>
        <p:txBody>
          <a:bodyPr anchor="t"/>
          <a:lstStyle>
            <a:lvl1pPr algn="l">
              <a:defRPr sz="32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906713"/>
            <a:ext cx="8037513" cy="1500187"/>
          </a:xfrm>
        </p:spPr>
        <p:txBody>
          <a:bodyPr anchor="b"/>
          <a:lstStyle>
            <a:lvl1pPr marL="0" indent="0">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80B0B81C-CA25-D345-AD32-945D9CE22E24}"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8" name="Slide Number Placeholder 5"/>
          <p:cNvSpPr>
            <a:spLocks noGrp="1"/>
          </p:cNvSpPr>
          <p:nvPr>
            <p:ph type="sldNum" sz="quarter" idx="12"/>
          </p:nvPr>
        </p:nvSpPr>
        <p:spPr/>
        <p:txBody>
          <a:bodyPr/>
          <a:lstStyle>
            <a:lvl1pPr>
              <a:defRPr/>
            </a:lvl1pPr>
          </a:lstStyle>
          <a:p>
            <a:pPr>
              <a:defRPr/>
            </a:pPr>
            <a:fld id="{D0D60598-22BC-DE45-8110-72C7EB64E6D6}" type="slidenum">
              <a:rPr lang="en-US">
                <a:solidFill>
                  <a:prstClr val="black"/>
                </a:solidFill>
                <a:latin typeface="Arial"/>
              </a:rPr>
              <a:pPr>
                <a:defRPr/>
              </a:pPr>
              <a:t>‹#›</a:t>
            </a:fld>
            <a:endParaRPr lang="en-US" dirty="0">
              <a:solidFill>
                <a:prstClr val="black"/>
              </a:solidFill>
              <a:latin typeface="Arial"/>
            </a:endParaRPr>
          </a:p>
        </p:txBody>
      </p:sp>
      <p:pic>
        <p:nvPicPr>
          <p:cNvPr id="9" name="Picture 8" descr="Unknow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38399" y="920750"/>
            <a:ext cx="3276601" cy="1085374"/>
          </a:xfrm>
          <a:prstGeom prst="rect">
            <a:avLst/>
          </a:prstGeom>
        </p:spPr>
      </p:pic>
    </p:spTree>
    <p:extLst>
      <p:ext uri="{BB962C8B-B14F-4D97-AF65-F5344CB8AC3E}">
        <p14:creationId xmlns:p14="http://schemas.microsoft.com/office/powerpoint/2010/main" val="52778652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spcBef>
                <a:spcPts val="900"/>
              </a:spcBef>
              <a:defRPr sz="1800"/>
            </a:lvl1pPr>
            <a:lvl2pPr>
              <a:spcBef>
                <a:spcPts val="600"/>
              </a:spcBef>
              <a:defRPr sz="1800"/>
            </a:lvl2pPr>
            <a:lvl3pPr>
              <a:spcBef>
                <a:spcPts val="400"/>
              </a:spcBef>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spcBef>
                <a:spcPts val="9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Date Placeholder 3"/>
          <p:cNvSpPr>
            <a:spLocks noGrp="1"/>
          </p:cNvSpPr>
          <p:nvPr>
            <p:ph type="dt" sz="half" idx="10"/>
          </p:nvPr>
        </p:nvSpPr>
        <p:spPr/>
        <p:txBody>
          <a:bodyPr/>
          <a:lstStyle>
            <a:lvl1pPr>
              <a:defRPr smtClean="0"/>
            </a:lvl1pPr>
          </a:lstStyle>
          <a:p>
            <a:pPr>
              <a:defRPr/>
            </a:pPr>
            <a:fld id="{14D31318-E349-C94A-82AC-28473119CDAD}"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8" name="Slide Number Placeholder 5"/>
          <p:cNvSpPr>
            <a:spLocks noGrp="1"/>
          </p:cNvSpPr>
          <p:nvPr>
            <p:ph type="sldNum" sz="quarter" idx="12"/>
          </p:nvPr>
        </p:nvSpPr>
        <p:spPr/>
        <p:txBody>
          <a:bodyPr/>
          <a:lstStyle>
            <a:lvl1pPr>
              <a:defRPr/>
            </a:lvl1pPr>
          </a:lstStyle>
          <a:p>
            <a:pPr>
              <a:defRPr/>
            </a:pPr>
            <a:fld id="{D7946B7A-F0F1-B649-AD7D-33CEE8400C99}"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29320182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1501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Date Placeholder 3"/>
          <p:cNvSpPr>
            <a:spLocks noGrp="1"/>
          </p:cNvSpPr>
          <p:nvPr>
            <p:ph type="dt" sz="half" idx="10"/>
          </p:nvPr>
        </p:nvSpPr>
        <p:spPr/>
        <p:txBody>
          <a:bodyPr/>
          <a:lstStyle>
            <a:lvl1pPr>
              <a:defRPr smtClean="0"/>
            </a:lvl1pPr>
          </a:lstStyle>
          <a:p>
            <a:pPr>
              <a:defRPr/>
            </a:pPr>
            <a:fld id="{0788AA81-2144-9A4F-982D-99A41862F6AF}"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10" name="Slide Number Placeholder 5"/>
          <p:cNvSpPr>
            <a:spLocks noGrp="1"/>
          </p:cNvSpPr>
          <p:nvPr>
            <p:ph type="sldNum" sz="quarter" idx="12"/>
          </p:nvPr>
        </p:nvSpPr>
        <p:spPr/>
        <p:txBody>
          <a:bodyPr/>
          <a:lstStyle>
            <a:lvl1pPr>
              <a:defRPr/>
            </a:lvl1pPr>
          </a:lstStyle>
          <a:p>
            <a:pPr>
              <a:defRPr/>
            </a:pPr>
            <a:fld id="{E7B07036-CDBF-9045-BEBA-45AC230EB3BD}"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54430932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smtClean="0"/>
            </a:lvl1pPr>
          </a:lstStyle>
          <a:p>
            <a:pPr>
              <a:defRPr/>
            </a:pPr>
            <a:fld id="{297A3A12-B379-6143-B591-BD63D72A8B49}"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6" name="Slide Number Placeholder 5"/>
          <p:cNvSpPr>
            <a:spLocks noGrp="1"/>
          </p:cNvSpPr>
          <p:nvPr>
            <p:ph type="sldNum" sz="quarter" idx="12"/>
          </p:nvPr>
        </p:nvSpPr>
        <p:spPr/>
        <p:txBody>
          <a:bodyPr/>
          <a:lstStyle>
            <a:lvl1pPr>
              <a:defRPr/>
            </a:lvl1pPr>
          </a:lstStyle>
          <a:p>
            <a:pPr>
              <a:defRPr/>
            </a:pPr>
            <a:fld id="{994CF6C2-875D-8741-96F2-AB275F5C2CAF}"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85515038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D56189-3560-DB44-BC74-E63444EAF5E0}" type="datetime1">
              <a:rPr lang="en-US" smtClean="0">
                <a:solidFill>
                  <a:prstClr val="black"/>
                </a:solidFill>
                <a:latin typeface="Arial"/>
              </a:rPr>
              <a:pPr>
                <a:defRPr/>
              </a:pPr>
              <a:t>5/7/14</a:t>
            </a:fld>
            <a:r>
              <a:rPr lang="en-US" dirty="0" smtClean="0">
                <a:solidFill>
                  <a:prstClr val="black"/>
                </a:solidFill>
                <a:latin typeface="Arial"/>
              </a:rPr>
              <a:t> – J. </a:t>
            </a:r>
            <a:r>
              <a:rPr lang="en-US" dirty="0" err="1" smtClean="0">
                <a:solidFill>
                  <a:prstClr val="black"/>
                </a:solidFill>
                <a:latin typeface="Arial"/>
              </a:rPr>
              <a:t>Zurawski</a:t>
            </a:r>
            <a:r>
              <a:rPr lang="en-US" dirty="0" smtClean="0">
                <a:solidFill>
                  <a:prstClr val="black"/>
                </a:solidFill>
                <a:latin typeface="Arial"/>
              </a:rPr>
              <a:t> (</a:t>
            </a:r>
            <a:r>
              <a:rPr lang="en-US" dirty="0" err="1" smtClean="0">
                <a:solidFill>
                  <a:prstClr val="black"/>
                </a:solidFill>
                <a:latin typeface="Arial"/>
              </a:rPr>
              <a:t>zurawski@es.net</a:t>
            </a:r>
            <a:r>
              <a:rPr lang="en-US" dirty="0" smtClean="0">
                <a:solidFill>
                  <a:prstClr val="black"/>
                </a:solidFill>
                <a:latin typeface="Arial"/>
              </a:rPr>
              <a:t>)</a:t>
            </a:r>
          </a:p>
        </p:txBody>
      </p:sp>
      <p:sp>
        <p:nvSpPr>
          <p:cNvPr id="4" name="Slide Number Placeholder 5"/>
          <p:cNvSpPr>
            <a:spLocks noGrp="1"/>
          </p:cNvSpPr>
          <p:nvPr>
            <p:ph type="sldNum" sz="quarter" idx="12"/>
          </p:nvPr>
        </p:nvSpPr>
        <p:spPr/>
        <p:txBody>
          <a:bodyPr/>
          <a:lstStyle>
            <a:lvl1pPr>
              <a:defRPr/>
            </a:lvl1pPr>
          </a:lstStyle>
          <a:p>
            <a:pPr>
              <a:defRPr/>
            </a:pPr>
            <a:fld id="{94BEC85A-2B99-6746-AB8E-75939B0FA4A3}"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29407313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54038"/>
            <a:ext cx="3008313" cy="1160462"/>
          </a:xfrm>
        </p:spPr>
        <p:txBody>
          <a:bodyPr anchor="b"/>
          <a:lstStyle>
            <a:lvl1pPr algn="l">
              <a:defRPr sz="18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714500"/>
            <a:ext cx="5111750" cy="4411663"/>
          </a:xfrm>
        </p:spPr>
        <p:txBody>
          <a:bodyPr/>
          <a:lstStyle>
            <a:lvl1pPr>
              <a:spcBef>
                <a:spcPts val="900"/>
              </a:spcBef>
              <a:defRPr sz="1800"/>
            </a:lvl1pPr>
            <a:lvl2pPr>
              <a:defRPr sz="1800"/>
            </a:lvl2pPr>
            <a:lvl3pPr>
              <a:spcBef>
                <a:spcPts val="400"/>
              </a:spcBef>
              <a:defRPr sz="18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714500"/>
            <a:ext cx="3008313" cy="44116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03BD428F-E7B6-AC4C-83AA-2D7CA91E3374}"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7" name="Footer Placeholder 4"/>
          <p:cNvSpPr>
            <a:spLocks noGrp="1"/>
          </p:cNvSpPr>
          <p:nvPr>
            <p:ph type="ftr" sz="quarter" idx="11"/>
          </p:nvPr>
        </p:nvSpPr>
        <p:spPr>
          <a:xfrm>
            <a:off x="2590800" y="6307138"/>
            <a:ext cx="3962400" cy="184150"/>
          </a:xfrm>
          <a:prstGeom prst="rect">
            <a:avLst/>
          </a:prstGeom>
        </p:spPr>
        <p:txBody>
          <a:bodyPr/>
          <a:lstStyle>
            <a:lvl1pPr>
              <a:defRPr dirty="0" smtClean="0"/>
            </a:lvl1pPr>
          </a:lstStyle>
          <a:p>
            <a:pPr>
              <a:defRPr/>
            </a:pPr>
            <a:r>
              <a:rPr lang="en-US">
                <a:solidFill>
                  <a:prstClr val="black"/>
                </a:solidFill>
              </a:rPr>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4785DDC6-6948-9542-AE23-4C88376D07AA}"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243742081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529C0B4-3A98-9D43-995D-307DDD97F3B9}" type="datetime1">
              <a:rPr lang="en-US" smtClean="0">
                <a:solidFill>
                  <a:prstClr val="black"/>
                </a:solidFill>
                <a:latin typeface="Arial"/>
              </a:rPr>
              <a:pPr>
                <a:defRPr/>
              </a:pPr>
              <a:t>5/7/14</a:t>
            </a:fld>
            <a:r>
              <a:rPr lang="en-US" dirty="0" smtClean="0">
                <a:solidFill>
                  <a:prstClr val="black"/>
                </a:solidFill>
                <a:latin typeface="Arial"/>
              </a:rPr>
              <a:t> – J. </a:t>
            </a:r>
            <a:r>
              <a:rPr lang="en-US" dirty="0" err="1" smtClean="0">
                <a:solidFill>
                  <a:prstClr val="black"/>
                </a:solidFill>
                <a:latin typeface="Arial"/>
              </a:rPr>
              <a:t>Zurawski</a:t>
            </a:r>
            <a:r>
              <a:rPr lang="en-US" dirty="0" smtClean="0">
                <a:solidFill>
                  <a:prstClr val="black"/>
                </a:solidFill>
                <a:latin typeface="Arial"/>
              </a:rPr>
              <a:t> (</a:t>
            </a:r>
            <a:r>
              <a:rPr lang="en-US" dirty="0" err="1" smtClean="0">
                <a:solidFill>
                  <a:prstClr val="black"/>
                </a:solidFill>
                <a:latin typeface="Arial"/>
              </a:rPr>
              <a:t>zurawski@es.net</a:t>
            </a:r>
            <a:r>
              <a:rPr lang="en-US" dirty="0" smtClean="0">
                <a:solidFill>
                  <a:prstClr val="black"/>
                </a:solidFill>
                <a:latin typeface="Arial"/>
              </a:rPr>
              <a:t>)</a:t>
            </a:r>
          </a:p>
        </p:txBody>
      </p:sp>
      <p:sp>
        <p:nvSpPr>
          <p:cNvPr id="6" name="Footer Placeholder 4"/>
          <p:cNvSpPr>
            <a:spLocks noGrp="1"/>
          </p:cNvSpPr>
          <p:nvPr>
            <p:ph type="ftr" sz="quarter" idx="11"/>
          </p:nvPr>
        </p:nvSpPr>
        <p:spPr>
          <a:xfrm>
            <a:off x="2590800" y="6307138"/>
            <a:ext cx="3962400" cy="184150"/>
          </a:xfrm>
          <a:prstGeom prst="rect">
            <a:avLst/>
          </a:prstGeom>
        </p:spPr>
        <p:txBody>
          <a:bodyPr/>
          <a:lstStyle>
            <a:lvl1pPr>
              <a:defRPr/>
            </a:lvl1pPr>
          </a:lstStyle>
          <a:p>
            <a:pPr>
              <a:defRPr/>
            </a:pPr>
            <a:r>
              <a:rPr lang="en-US">
                <a:solidFill>
                  <a:prstClr val="black"/>
                </a:solidFill>
              </a:rPr>
              <a:t>ESnet Template Examples</a:t>
            </a:r>
          </a:p>
        </p:txBody>
      </p:sp>
      <p:sp>
        <p:nvSpPr>
          <p:cNvPr id="7" name="Slide Number Placeholder 5"/>
          <p:cNvSpPr>
            <a:spLocks noGrp="1"/>
          </p:cNvSpPr>
          <p:nvPr>
            <p:ph type="sldNum" sz="quarter" idx="12"/>
          </p:nvPr>
        </p:nvSpPr>
        <p:spPr/>
        <p:txBody>
          <a:bodyPr/>
          <a:lstStyle>
            <a:lvl1pPr>
              <a:defRPr/>
            </a:lvl1pPr>
          </a:lstStyle>
          <a:p>
            <a:pPr>
              <a:defRPr/>
            </a:pPr>
            <a:fld id="{7F0B838D-2899-3348-AC07-177A26D9D92A}" type="slidenum">
              <a:rPr lang="en-US">
                <a:solidFill>
                  <a:prstClr val="black"/>
                </a:solidFill>
                <a:latin typeface="Arial"/>
              </a:rPr>
              <a:pPr>
                <a:defRPr/>
              </a:pPr>
              <a:t>‹#›</a:t>
            </a:fld>
            <a:endParaRPr lang="en-US" dirty="0">
              <a:solidFill>
                <a:prstClr val="black"/>
              </a:solidFill>
              <a:latin typeface="Arial"/>
            </a:endParaRPr>
          </a:p>
        </p:txBody>
      </p:sp>
    </p:spTree>
    <p:extLst>
      <p:ext uri="{BB962C8B-B14F-4D97-AF65-F5344CB8AC3E}">
        <p14:creationId xmlns:p14="http://schemas.microsoft.com/office/powerpoint/2010/main" val="65809589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Text, LH bullets">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189037"/>
            <a:ext cx="3810000" cy="4525963"/>
          </a:xfrm>
        </p:spPr>
        <p:txBody>
          <a:bodyPr>
            <a:normAutofit/>
          </a:bodyPr>
          <a:lstStyle>
            <a:lvl1pPr>
              <a:buClr>
                <a:schemeClr val="accent2"/>
              </a:buClr>
              <a:defRPr sz="2200"/>
            </a:lvl1pPr>
            <a:lvl2pPr>
              <a:buClr>
                <a:schemeClr val="accent1"/>
              </a:buClr>
              <a:defRPr sz="2000"/>
            </a:lvl2pPr>
            <a:lvl3pPr>
              <a:buClr>
                <a:schemeClr val="accent6"/>
              </a:buClr>
              <a:defRPr sz="1800"/>
            </a:lvl3pPr>
            <a:lvl4pPr>
              <a:buClr>
                <a:schemeClr val="accent2"/>
              </a:buClr>
              <a:defRPr sz="1600"/>
            </a:lvl4pPr>
            <a:lvl5pPr>
              <a:buClr>
                <a:schemeClr val="accent6"/>
              </a:buCl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895600" cy="365125"/>
          </a:xfrm>
        </p:spPr>
        <p:txBody>
          <a:bodyPr/>
          <a:lstStyle>
            <a:lvl1pPr>
              <a:defRPr>
                <a:latin typeface="Calibri" pitchFamily="-105" charset="0"/>
                <a:ea typeface="ＭＳ Ｐゴシック" pitchFamily="-105" charset="-128"/>
                <a:cs typeface="ＭＳ Ｐゴシック" pitchFamily="-105" charset="-128"/>
              </a:defRPr>
            </a:lvl1pPr>
          </a:lstStyle>
          <a:p>
            <a:pPr>
              <a:defRPr/>
            </a:pPr>
            <a:r>
              <a:rPr lang="en-US" smtClean="0">
                <a:solidFill>
                  <a:prstClr val="black"/>
                </a:solidFill>
              </a:rPr>
              <a:t>1/29/12</a:t>
            </a:r>
            <a:endParaRPr lang="en-US">
              <a:solidFill>
                <a:prstClr val="black"/>
              </a:solidFill>
            </a:endParaRPr>
          </a:p>
        </p:txBody>
      </p:sp>
    </p:spTree>
    <p:extLst>
      <p:ext uri="{BB962C8B-B14F-4D97-AF65-F5344CB8AC3E}">
        <p14:creationId xmlns:p14="http://schemas.microsoft.com/office/powerpoint/2010/main" val="3131458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529C0B4-3A98-9D43-995D-307DDD97F3B9}" type="datetime1">
              <a:rPr lang="en-US"/>
              <a:pPr>
                <a:defRPr/>
              </a:pPr>
              <a:t>5/7/14</a:t>
            </a:fld>
            <a:endParaRPr lang="en-US" dirty="0"/>
          </a:p>
        </p:txBody>
      </p:sp>
      <p:sp>
        <p:nvSpPr>
          <p:cNvPr id="6" name="Footer Placeholder 4"/>
          <p:cNvSpPr>
            <a:spLocks noGrp="1"/>
          </p:cNvSpPr>
          <p:nvPr>
            <p:ph type="ftr" sz="quarter" idx="11"/>
          </p:nvPr>
        </p:nvSpPr>
        <p:spPr>
          <a:xfrm>
            <a:off x="2590800" y="6307138"/>
            <a:ext cx="3962400" cy="184150"/>
          </a:xfrm>
          <a:prstGeom prst="rect">
            <a:avLst/>
          </a:prstGeom>
        </p:spPr>
        <p:txBody>
          <a:bodyPr/>
          <a:lstStyle>
            <a:lvl1pPr>
              <a:defRPr/>
            </a:lvl1pPr>
          </a:lstStyle>
          <a:p>
            <a:pPr>
              <a:defRPr/>
            </a:pPr>
            <a:r>
              <a:rPr lang="en-US" dirty="0"/>
              <a:t>ESnet Template Examples</a:t>
            </a:r>
          </a:p>
        </p:txBody>
      </p:sp>
      <p:sp>
        <p:nvSpPr>
          <p:cNvPr id="7" name="Slide Number Placeholder 5"/>
          <p:cNvSpPr>
            <a:spLocks noGrp="1"/>
          </p:cNvSpPr>
          <p:nvPr>
            <p:ph type="sldNum" sz="quarter" idx="12"/>
          </p:nvPr>
        </p:nvSpPr>
        <p:spPr/>
        <p:txBody>
          <a:bodyPr/>
          <a:lstStyle>
            <a:lvl1pPr>
              <a:defRPr/>
            </a:lvl1pPr>
          </a:lstStyle>
          <a:p>
            <a:pPr>
              <a:defRPr/>
            </a:pPr>
            <a:fld id="{7F0B838D-2899-3348-AC07-177A26D9D92A}" type="slidenum">
              <a:rPr lang="en-US"/>
              <a:pPr>
                <a:defRPr/>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theme" Target="../theme/theme2.xml"/><Relationship Id="rId15" Type="http://schemas.openxmlformats.org/officeDocument/2006/relationships/image" Target="../media/image11.emf"/><Relationship Id="rId16" Type="http://schemas.openxmlformats.org/officeDocument/2006/relationships/image" Target="../media/image12.emf"/><Relationship Id="rId17" Type="http://schemas.openxmlformats.org/officeDocument/2006/relationships/image" Target="../media/image13.emf"/><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theme" Target="../theme/theme3.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2" Type="http://schemas.openxmlformats.org/officeDocument/2006/relationships/slideLayout" Target="../slideLayouts/slideLayout48.xml"/><Relationship Id="rId13" Type="http://schemas.openxmlformats.org/officeDocument/2006/relationships/theme" Target="../theme/theme4.xml"/><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 Id="rId9" Type="http://schemas.openxmlformats.org/officeDocument/2006/relationships/slideLayout" Target="../slideLayouts/slideLayout45.xml"/><Relationship Id="rId10"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11" Type="http://schemas.openxmlformats.org/officeDocument/2006/relationships/image" Target="../media/image19.png"/><Relationship Id="rId12" Type="http://schemas.openxmlformats.org/officeDocument/2006/relationships/image" Target="../media/image20.png"/><Relationship Id="rId13" Type="http://schemas.openxmlformats.org/officeDocument/2006/relationships/image" Target="../media/image2.png"/><Relationship Id="rId14" Type="http://schemas.openxmlformats.org/officeDocument/2006/relationships/image" Target="../media/image3.png"/><Relationship Id="rId1" Type="http://schemas.openxmlformats.org/officeDocument/2006/relationships/slideLayout" Target="../slideLayouts/slideLayout49.xml"/><Relationship Id="rId2" Type="http://schemas.openxmlformats.org/officeDocument/2006/relationships/slideLayout" Target="../slideLayouts/slideLayout50.xml"/><Relationship Id="rId3" Type="http://schemas.openxmlformats.org/officeDocument/2006/relationships/slideLayout" Target="../slideLayouts/slideLayout51.xml"/><Relationship Id="rId4" Type="http://schemas.openxmlformats.org/officeDocument/2006/relationships/slideLayout" Target="../slideLayouts/slideLayout52.xml"/><Relationship Id="rId5" Type="http://schemas.openxmlformats.org/officeDocument/2006/relationships/slideLayout" Target="../slideLayouts/slideLayout53.xml"/><Relationship Id="rId6" Type="http://schemas.openxmlformats.org/officeDocument/2006/relationships/slideLayout" Target="../slideLayouts/slideLayout54.xml"/><Relationship Id="rId7" Type="http://schemas.openxmlformats.org/officeDocument/2006/relationships/slideLayout" Target="../slideLayouts/slideLayout55.xml"/><Relationship Id="rId8" Type="http://schemas.openxmlformats.org/officeDocument/2006/relationships/slideLayout" Target="../slideLayouts/slideLayout56.xml"/><Relationship Id="rId9" Type="http://schemas.openxmlformats.org/officeDocument/2006/relationships/slideLayout" Target="../slideLayouts/slideLayout57.xml"/><Relationship Id="rId10"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1" Type="http://schemas.openxmlformats.org/officeDocument/2006/relationships/theme" Target="../theme/theme6.xml"/><Relationship Id="rId12" Type="http://schemas.openxmlformats.org/officeDocument/2006/relationships/image" Target="../media/image19.png"/><Relationship Id="rId13" Type="http://schemas.openxmlformats.org/officeDocument/2006/relationships/image" Target="../media/image2.png"/><Relationship Id="rId1" Type="http://schemas.openxmlformats.org/officeDocument/2006/relationships/slideLayout" Target="../slideLayouts/slideLayout58.xml"/><Relationship Id="rId2" Type="http://schemas.openxmlformats.org/officeDocument/2006/relationships/slideLayout" Target="../slideLayouts/slideLayout59.xml"/><Relationship Id="rId3" Type="http://schemas.openxmlformats.org/officeDocument/2006/relationships/slideLayout" Target="../slideLayouts/slideLayout60.xml"/><Relationship Id="rId4" Type="http://schemas.openxmlformats.org/officeDocument/2006/relationships/slideLayout" Target="../slideLayouts/slideLayout61.xml"/><Relationship Id="rId5" Type="http://schemas.openxmlformats.org/officeDocument/2006/relationships/slideLayout" Target="../slideLayouts/slideLayout62.xml"/><Relationship Id="rId6" Type="http://schemas.openxmlformats.org/officeDocument/2006/relationships/slideLayout" Target="../slideLayouts/slideLayout63.xml"/><Relationship Id="rId7" Type="http://schemas.openxmlformats.org/officeDocument/2006/relationships/slideLayout" Target="../slideLayouts/slideLayout64.xml"/><Relationship Id="rId8" Type="http://schemas.openxmlformats.org/officeDocument/2006/relationships/slideLayout" Target="../slideLayouts/slideLayout65.xml"/><Relationship Id="rId9" Type="http://schemas.openxmlformats.org/officeDocument/2006/relationships/slideLayout" Target="../slideLayouts/slideLayout66.xml"/><Relationship Id="rId10"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11" Type="http://schemas.openxmlformats.org/officeDocument/2006/relationships/theme" Target="../theme/theme7.xml"/><Relationship Id="rId12" Type="http://schemas.openxmlformats.org/officeDocument/2006/relationships/image" Target="../media/image19.png"/><Relationship Id="rId13" Type="http://schemas.openxmlformats.org/officeDocument/2006/relationships/image" Target="../media/image2.png"/><Relationship Id="rId1" Type="http://schemas.openxmlformats.org/officeDocument/2006/relationships/slideLayout" Target="../slideLayouts/slideLayout68.xml"/><Relationship Id="rId2" Type="http://schemas.openxmlformats.org/officeDocument/2006/relationships/slideLayout" Target="../slideLayouts/slideLayout69.xml"/><Relationship Id="rId3" Type="http://schemas.openxmlformats.org/officeDocument/2006/relationships/slideLayout" Target="../slideLayouts/slideLayout70.xml"/><Relationship Id="rId4" Type="http://schemas.openxmlformats.org/officeDocument/2006/relationships/slideLayout" Target="../slideLayouts/slideLayout71.xml"/><Relationship Id="rId5" Type="http://schemas.openxmlformats.org/officeDocument/2006/relationships/slideLayout" Target="../slideLayouts/slideLayout72.xml"/><Relationship Id="rId6" Type="http://schemas.openxmlformats.org/officeDocument/2006/relationships/slideLayout" Target="../slideLayouts/slideLayout73.xml"/><Relationship Id="rId7" Type="http://schemas.openxmlformats.org/officeDocument/2006/relationships/slideLayout" Target="../slideLayouts/slideLayout74.xml"/><Relationship Id="rId8" Type="http://schemas.openxmlformats.org/officeDocument/2006/relationships/slideLayout" Target="../slideLayouts/slideLayout75.xml"/><Relationship Id="rId9" Type="http://schemas.openxmlformats.org/officeDocument/2006/relationships/slideLayout" Target="../slideLayouts/slideLayout76.xml"/><Relationship Id="rId10"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11" Type="http://schemas.openxmlformats.org/officeDocument/2006/relationships/theme" Target="../theme/theme8.xml"/><Relationship Id="rId12" Type="http://schemas.openxmlformats.org/officeDocument/2006/relationships/image" Target="../media/image19.png"/><Relationship Id="rId13" Type="http://schemas.openxmlformats.org/officeDocument/2006/relationships/image" Target="../media/image2.png"/><Relationship Id="rId14" Type="http://schemas.openxmlformats.org/officeDocument/2006/relationships/image" Target="../media/image3.png"/><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ESnet_bckgr_art.png"/>
          <p:cNvPicPr>
            <a:picLocks noChangeAspect="1"/>
          </p:cNvPicPr>
          <p:nvPr userDrawn="1"/>
        </p:nvPicPr>
        <p:blipFill>
          <a:blip r:embed="rId14" cstate="print">
            <a:extLst>
              <a:ext uri="{28A0092B-C50C-407E-A947-70E740481C1C}">
                <a14:useLocalDpi xmlns:a14="http://schemas.microsoft.com/office/drawing/2010/main"/>
              </a:ext>
            </a:extLst>
          </a:blip>
          <a:srcRect/>
          <a:stretch>
            <a:fillRect/>
          </a:stretch>
        </p:blipFill>
        <p:spPr bwMode="auto">
          <a:xfrm>
            <a:off x="0" y="1588"/>
            <a:ext cx="2805113" cy="6856412"/>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73816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dirty="0"/>
              <a:t>Click to edit Master text styles</a:t>
            </a:r>
          </a:p>
          <a:p>
            <a:pPr lvl="1"/>
            <a:r>
              <a:rPr lang="en-US" dirty="0"/>
              <a:t>	First level bullet</a:t>
            </a:r>
          </a:p>
          <a:p>
            <a:pPr lvl="2"/>
            <a:r>
              <a:rPr lang="en-US" dirty="0"/>
              <a:t>	Second level bullet</a:t>
            </a:r>
          </a:p>
          <a:p>
            <a:pPr lvl="3"/>
            <a:r>
              <a:rPr lang="en-US" dirty="0"/>
              <a:t>	Third level bullet</a:t>
            </a:r>
          </a:p>
        </p:txBody>
      </p:sp>
      <p:sp>
        <p:nvSpPr>
          <p:cNvPr id="4" name="Date Placeholder 3"/>
          <p:cNvSpPr>
            <a:spLocks noGrp="1"/>
          </p:cNvSpPr>
          <p:nvPr>
            <p:ph type="dt" sz="half" idx="2"/>
          </p:nvPr>
        </p:nvSpPr>
        <p:spPr>
          <a:xfrm>
            <a:off x="457200" y="6307138"/>
            <a:ext cx="2133600" cy="184150"/>
          </a:xfrm>
          <a:prstGeom prst="rect">
            <a:avLst/>
          </a:prstGeom>
        </p:spPr>
        <p:txBody>
          <a:bodyPr vert="horz" lIns="91440" tIns="45720" rIns="91440" bIns="45720" rtlCol="0" anchor="ctr"/>
          <a:lstStyle>
            <a:lvl1pPr algn="l" fontAlgn="auto">
              <a:spcBef>
                <a:spcPts val="0"/>
              </a:spcBef>
              <a:spcAft>
                <a:spcPts val="0"/>
              </a:spcAft>
              <a:defRPr sz="600" smtClean="0">
                <a:solidFill>
                  <a:schemeClr val="tx1"/>
                </a:solidFill>
                <a:latin typeface="+mn-lt"/>
                <a:ea typeface="+mn-ea"/>
                <a:cs typeface="+mn-cs"/>
              </a:defRPr>
            </a:lvl1pPr>
          </a:lstStyle>
          <a:p>
            <a:pPr>
              <a:defRPr/>
            </a:pPr>
            <a:fld id="{2DD6487B-43BE-5441-912E-3A79E3056D4C}" type="datetime1">
              <a:rPr lang="en-US"/>
              <a:pPr>
                <a:defRPr/>
              </a:pPr>
              <a:t>5/7/14</a:t>
            </a:fld>
            <a:endParaRPr lang="en-US" dirty="0"/>
          </a:p>
        </p:txBody>
      </p:sp>
      <p:sp>
        <p:nvSpPr>
          <p:cNvPr id="6" name="Slide Number Placeholder 5"/>
          <p:cNvSpPr>
            <a:spLocks noGrp="1"/>
          </p:cNvSpPr>
          <p:nvPr>
            <p:ph type="sldNum" sz="quarter" idx="4"/>
          </p:nvPr>
        </p:nvSpPr>
        <p:spPr>
          <a:xfrm>
            <a:off x="6553200" y="6307138"/>
            <a:ext cx="2133600" cy="184150"/>
          </a:xfrm>
          <a:prstGeom prst="rect">
            <a:avLst/>
          </a:prstGeom>
        </p:spPr>
        <p:txBody>
          <a:bodyPr vert="horz" lIns="91440" tIns="45720" rIns="91440" bIns="45720" rtlCol="0" anchor="ctr"/>
          <a:lstStyle>
            <a:lvl1pPr algn="r" fontAlgn="auto">
              <a:spcBef>
                <a:spcPts val="0"/>
              </a:spcBef>
              <a:spcAft>
                <a:spcPts val="0"/>
              </a:spcAft>
              <a:defRPr sz="600" smtClean="0">
                <a:solidFill>
                  <a:schemeClr val="tx1"/>
                </a:solidFill>
                <a:latin typeface="+mn-lt"/>
                <a:ea typeface="+mn-ea"/>
                <a:cs typeface="+mn-cs"/>
              </a:defRPr>
            </a:lvl1pPr>
          </a:lstStyle>
          <a:p>
            <a:pPr>
              <a:defRPr/>
            </a:pPr>
            <a:fld id="{90BDF6EC-3462-684F-AA49-8C502ED87BD6}" type="slidenum">
              <a:rPr lang="en-US"/>
              <a:pPr>
                <a:defRPr/>
              </a:pPr>
              <a:t>‹#›</a:t>
            </a:fld>
            <a:endParaRPr lang="en-US" dirty="0"/>
          </a:p>
        </p:txBody>
      </p:sp>
      <p:pic>
        <p:nvPicPr>
          <p:cNvPr id="1032" name="Picture 9" descr="ESnet_color_sm.png"/>
          <p:cNvPicPr>
            <a:picLocks noChangeAspect="1"/>
          </p:cNvPicPr>
          <p:nvPr userDrawn="1"/>
        </p:nvPicPr>
        <p:blipFill>
          <a:blip r:embed="rId15"/>
          <a:srcRect/>
          <a:stretch>
            <a:fillRect/>
          </a:stretch>
        </p:blipFill>
        <p:spPr bwMode="auto">
          <a:xfrm>
            <a:off x="8020528" y="134937"/>
            <a:ext cx="755172" cy="888226"/>
          </a:xfrm>
          <a:prstGeom prst="rect">
            <a:avLst/>
          </a:prstGeom>
          <a:noFill/>
          <a:ln w="9525">
            <a:noFill/>
            <a:miter lim="800000"/>
            <a:headEnd/>
            <a:tailEnd/>
          </a:ln>
        </p:spPr>
      </p:pic>
      <p:sp>
        <p:nvSpPr>
          <p:cNvPr id="17" name="Text Placeholder 9"/>
          <p:cNvSpPr txBox="1">
            <a:spLocks/>
          </p:cNvSpPr>
          <p:nvPr userDrawn="1"/>
        </p:nvSpPr>
        <p:spPr bwMode="auto">
          <a:xfrm>
            <a:off x="-111125" y="6496050"/>
            <a:ext cx="4683125" cy="514350"/>
          </a:xfrm>
          <a:prstGeom prst="rect">
            <a:avLst/>
          </a:prstGeom>
          <a:solidFill>
            <a:srgbClr val="629FC3"/>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latin typeface="+mn-lt"/>
                <a:ea typeface="ＭＳ Ｐゴシック" pitchFamily="-108" charset="-128"/>
                <a:cs typeface="ＭＳ Ｐゴシック" pitchFamily="-108" charset="-128"/>
              </a:rPr>
              <a:t>	Lawrence Berkeley National Laboratory</a:t>
            </a:r>
          </a:p>
        </p:txBody>
      </p:sp>
      <p:sp>
        <p:nvSpPr>
          <p:cNvPr id="18" name="Text Placeholder 9"/>
          <p:cNvSpPr txBox="1">
            <a:spLocks/>
          </p:cNvSpPr>
          <p:nvPr userDrawn="1"/>
        </p:nvSpPr>
        <p:spPr bwMode="auto">
          <a:xfrm>
            <a:off x="4572000" y="6496050"/>
            <a:ext cx="4683125" cy="514350"/>
          </a:xfrm>
          <a:prstGeom prst="rect">
            <a:avLst/>
          </a:prstGeom>
          <a:solidFill>
            <a:schemeClr val="tx1"/>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latin typeface="+mn-lt"/>
                <a:ea typeface="ＭＳ Ｐゴシック" pitchFamily="-108" charset="-128"/>
                <a:cs typeface="ＭＳ Ｐゴシック" pitchFamily="-108" charset="-128"/>
              </a:rPr>
              <a:t>		U.S. Department of Energy  |  Office of Science</a:t>
            </a:r>
          </a:p>
        </p:txBody>
      </p:sp>
      <p:pic>
        <p:nvPicPr>
          <p:cNvPr id="2" name="Picture 1" descr="Unknown.png"/>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838832" y="1023163"/>
            <a:ext cx="1190868" cy="394475"/>
          </a:xfrm>
          <a:prstGeom prst="rect">
            <a:avLst/>
          </a:prstGeom>
        </p:spPr>
      </p:pic>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26" r:id="rId7"/>
    <p:sldLayoutId id="2147483734" r:id="rId8"/>
    <p:sldLayoutId id="2147483727" r:id="rId9"/>
    <p:sldLayoutId id="2147483802" r:id="rId10"/>
    <p:sldLayoutId id="2147483863" r:id="rId11"/>
    <p:sldLayoutId id="2147483878" r:id="rId12"/>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hf hdr="0"/>
  <p:txStyles>
    <p:titleStyle>
      <a:lvl1pPr algn="l" defTabSz="457200" rtl="0" eaLnBrk="0" fontAlgn="base" hangingPunct="0">
        <a:spcBef>
          <a:spcPct val="0"/>
        </a:spcBef>
        <a:spcAft>
          <a:spcPct val="0"/>
        </a:spcAft>
        <a:defRPr sz="2800" kern="1200">
          <a:solidFill>
            <a:schemeClr val="tx1"/>
          </a:solidFill>
          <a:latin typeface="+mj-lt"/>
          <a:ea typeface="ＭＳ Ｐゴシック" pitchFamily="-108" charset="-128"/>
          <a:cs typeface="ＭＳ Ｐゴシック" pitchFamily="-108" charset="-128"/>
        </a:defRPr>
      </a:lvl1pPr>
      <a:lvl2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2pPr>
      <a:lvl3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3pPr>
      <a:lvl4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4pPr>
      <a:lvl5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5pPr>
      <a:lvl6pPr marL="4572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6pPr>
      <a:lvl7pPr marL="9144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7pPr>
      <a:lvl8pPr marL="13716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8pPr>
      <a:lvl9pPr marL="18288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9pPr>
    </p:titleStyle>
    <p:bodyStyle>
      <a:lvl1pPr marL="342900" indent="-342900" algn="l" defTabSz="457200" rtl="0" eaLnBrk="0" fontAlgn="base" hangingPunct="0">
        <a:spcBef>
          <a:spcPts val="1200"/>
        </a:spcBef>
        <a:spcAft>
          <a:spcPct val="0"/>
        </a:spcAft>
        <a:defRPr sz="2000" kern="1200">
          <a:solidFill>
            <a:schemeClr val="tx1"/>
          </a:solidFill>
          <a:latin typeface="+mn-lt"/>
          <a:ea typeface="ＭＳ Ｐゴシック" pitchFamily="-108" charset="-128"/>
          <a:cs typeface="ＭＳ Ｐゴシック" pitchFamily="-108" charset="-128"/>
        </a:defRPr>
      </a:lvl1pPr>
      <a:lvl2pPr marL="571500" indent="-342900" algn="l" defTabSz="457200" rtl="0" eaLnBrk="0" fontAlgn="base" hangingPunct="0">
        <a:spcBef>
          <a:spcPts val="900"/>
        </a:spcBef>
        <a:spcAft>
          <a:spcPct val="0"/>
        </a:spcAft>
        <a:buSzPct val="100000"/>
        <a:buFont typeface="Arial"/>
        <a:buChar char="•"/>
        <a:defRPr sz="2000" kern="1200">
          <a:solidFill>
            <a:schemeClr val="tx1"/>
          </a:solidFill>
          <a:latin typeface="+mn-lt"/>
          <a:ea typeface="ＭＳ Ｐゴシック" pitchFamily="-108" charset="-128"/>
          <a:cs typeface="+mn-cs"/>
        </a:defRPr>
      </a:lvl2pPr>
      <a:lvl3pPr marL="800100" indent="-342900" algn="l" defTabSz="457200" rtl="0" eaLnBrk="0" fontAlgn="base" hangingPunct="0">
        <a:spcBef>
          <a:spcPct val="20000"/>
        </a:spcBef>
        <a:spcAft>
          <a:spcPct val="0"/>
        </a:spcAft>
        <a:buSzPct val="85000"/>
        <a:buFont typeface="Lucida Grande"/>
        <a:buChar char="−"/>
        <a:defRPr sz="2000" kern="1200">
          <a:solidFill>
            <a:schemeClr val="tx1"/>
          </a:solidFill>
          <a:latin typeface="+mn-lt"/>
          <a:ea typeface="ＭＳ Ｐゴシック" pitchFamily="-108" charset="-128"/>
          <a:cs typeface="+mn-cs"/>
        </a:defRPr>
      </a:lvl3pPr>
      <a:lvl4pPr marL="1028700" indent="-342900" algn="l" defTabSz="457200" rtl="0" eaLnBrk="0" fontAlgn="base" hangingPunct="0">
        <a:spcBef>
          <a:spcPct val="20000"/>
        </a:spcBef>
        <a:spcAft>
          <a:spcPct val="0"/>
        </a:spcAft>
        <a:buSzPct val="80000"/>
        <a:buFont typeface="Arial"/>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6400800"/>
            <a:ext cx="9144000" cy="457200"/>
          </a:xfrm>
          <a:prstGeom prst="rect">
            <a:avLst/>
          </a:prstGeom>
          <a:solidFill>
            <a:srgbClr val="415968"/>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latin typeface="Calibri"/>
            </a:endParaRPr>
          </a:p>
        </p:txBody>
      </p:sp>
      <p:pic>
        <p:nvPicPr>
          <p:cNvPr id="9" name="Picture 8" descr="argonnlogo.eps"/>
          <p:cNvPicPr>
            <a:picLocks noChangeAspect="1"/>
          </p:cNvPicPr>
          <p:nvPr/>
        </p:nvPicPr>
        <p:blipFill>
          <a:blip r:embed="rId15"/>
          <a:stretch>
            <a:fillRect/>
          </a:stretch>
        </p:blipFill>
        <p:spPr>
          <a:xfrm>
            <a:off x="4876800" y="6477000"/>
            <a:ext cx="812800" cy="279400"/>
          </a:xfrm>
          <a:prstGeom prst="rect">
            <a:avLst/>
          </a:prstGeom>
        </p:spPr>
      </p:pic>
      <p:pic>
        <p:nvPicPr>
          <p:cNvPr id="10" name="Picture 9" descr="uofclogo.eps"/>
          <p:cNvPicPr>
            <a:picLocks noChangeAspect="1"/>
          </p:cNvPicPr>
          <p:nvPr/>
        </p:nvPicPr>
        <p:blipFill>
          <a:blip r:embed="rId16"/>
          <a:stretch>
            <a:fillRect/>
          </a:stretch>
        </p:blipFill>
        <p:spPr>
          <a:xfrm>
            <a:off x="6172200" y="6553200"/>
            <a:ext cx="1003300" cy="203200"/>
          </a:xfrm>
          <a:prstGeom prst="rect">
            <a:avLst/>
          </a:prstGeom>
        </p:spPr>
      </p:pic>
      <p:cxnSp>
        <p:nvCxnSpPr>
          <p:cNvPr id="12" name="Straight Connector 11"/>
          <p:cNvCxnSpPr/>
          <p:nvPr/>
        </p:nvCxnSpPr>
        <p:spPr>
          <a:xfrm rot="5400000">
            <a:off x="5791994" y="6629400"/>
            <a:ext cx="304800" cy="1588"/>
          </a:xfrm>
          <a:prstGeom prst="line">
            <a:avLst/>
          </a:prstGeom>
          <a:ln>
            <a:solidFill>
              <a:srgbClr val="B42E34"/>
            </a:solidFill>
          </a:ln>
          <a:effectLst/>
        </p:spPr>
        <p:style>
          <a:lnRef idx="2">
            <a:schemeClr val="accent2"/>
          </a:lnRef>
          <a:fillRef idx="0">
            <a:schemeClr val="accent2"/>
          </a:fillRef>
          <a:effectRef idx="1">
            <a:schemeClr val="accent2"/>
          </a:effectRef>
          <a:fontRef idx="minor">
            <a:schemeClr val="tx1"/>
          </a:fontRef>
        </p:style>
      </p:cxnSp>
      <p:cxnSp>
        <p:nvCxnSpPr>
          <p:cNvPr id="13" name="Straight Connector 12"/>
          <p:cNvCxnSpPr/>
          <p:nvPr/>
        </p:nvCxnSpPr>
        <p:spPr>
          <a:xfrm rot="5400000">
            <a:off x="7241382" y="6629400"/>
            <a:ext cx="304800" cy="1588"/>
          </a:xfrm>
          <a:prstGeom prst="line">
            <a:avLst/>
          </a:prstGeom>
          <a:ln>
            <a:solidFill>
              <a:srgbClr val="B42E34"/>
            </a:solidFill>
          </a:ln>
          <a:effectLst/>
        </p:spPr>
        <p:style>
          <a:lnRef idx="2">
            <a:schemeClr val="accent2"/>
          </a:lnRef>
          <a:fillRef idx="0">
            <a:schemeClr val="accent2"/>
          </a:fillRef>
          <a:effectRef idx="1">
            <a:schemeClr val="accent2"/>
          </a:effectRef>
          <a:fontRef idx="minor">
            <a:schemeClr val="tx1"/>
          </a:fontRef>
        </p:style>
      </p:cxnSp>
      <p:sp>
        <p:nvSpPr>
          <p:cNvPr id="14" name="TextBox 13"/>
          <p:cNvSpPr txBox="1"/>
          <p:nvPr/>
        </p:nvSpPr>
        <p:spPr>
          <a:xfrm>
            <a:off x="7506811" y="6408000"/>
            <a:ext cx="1069524" cy="261610"/>
          </a:xfrm>
          <a:prstGeom prst="rect">
            <a:avLst/>
          </a:prstGeom>
          <a:noFill/>
        </p:spPr>
        <p:txBody>
          <a:bodyPr wrap="none" rtlCol="0">
            <a:spAutoFit/>
          </a:bodyPr>
          <a:lstStyle/>
          <a:p>
            <a:pPr fontAlgn="auto">
              <a:spcBef>
                <a:spcPts val="0"/>
              </a:spcBef>
              <a:spcAft>
                <a:spcPts val="0"/>
              </a:spcAft>
              <a:defRPr/>
            </a:pPr>
            <a:r>
              <a:rPr lang="en-US" sz="1050" dirty="0" err="1" smtClean="0">
                <a:solidFill>
                  <a:prstClr val="white">
                    <a:lumMod val="85000"/>
                  </a:prstClr>
                </a:solidFill>
                <a:latin typeface="Calibri"/>
                <a:ea typeface="+mn-ea"/>
                <a:cs typeface="+mn-cs"/>
              </a:rPr>
              <a:t>www.ci.anl.gov</a:t>
            </a:r>
            <a:endParaRPr lang="en-US" sz="1050" dirty="0" smtClean="0">
              <a:solidFill>
                <a:prstClr val="white">
                  <a:lumMod val="85000"/>
                </a:prstClr>
              </a:solidFill>
              <a:latin typeface="Calibri"/>
              <a:ea typeface="+mn-ea"/>
              <a:cs typeface="+mn-cs"/>
            </a:endParaRPr>
          </a:p>
        </p:txBody>
      </p:sp>
      <p:sp>
        <p:nvSpPr>
          <p:cNvPr id="16" name="TextBox 15"/>
          <p:cNvSpPr txBox="1"/>
          <p:nvPr/>
        </p:nvSpPr>
        <p:spPr>
          <a:xfrm>
            <a:off x="7512746" y="6572068"/>
            <a:ext cx="1347291" cy="253916"/>
          </a:xfrm>
          <a:prstGeom prst="rect">
            <a:avLst/>
          </a:prstGeom>
          <a:noFill/>
        </p:spPr>
        <p:txBody>
          <a:bodyPr wrap="none" rtlCol="0">
            <a:spAutoFit/>
          </a:bodyPr>
          <a:lstStyle/>
          <a:p>
            <a:pPr fontAlgn="auto">
              <a:spcBef>
                <a:spcPts val="0"/>
              </a:spcBef>
              <a:spcAft>
                <a:spcPts val="0"/>
              </a:spcAft>
              <a:defRPr/>
            </a:pPr>
            <a:r>
              <a:rPr lang="en-US" sz="1050" dirty="0" err="1" smtClean="0">
                <a:solidFill>
                  <a:prstClr val="white">
                    <a:lumMod val="85000"/>
                  </a:prstClr>
                </a:solidFill>
                <a:latin typeface="Calibri"/>
                <a:ea typeface="+mn-ea"/>
                <a:cs typeface="+mn-cs"/>
              </a:rPr>
              <a:t>www.ci.uchicago.edu</a:t>
            </a:r>
            <a:endParaRPr lang="en-US" sz="1050" dirty="0" smtClean="0">
              <a:solidFill>
                <a:prstClr val="white">
                  <a:lumMod val="85000"/>
                </a:prstClr>
              </a:solidFill>
              <a:latin typeface="Calibri"/>
              <a:ea typeface="+mn-ea"/>
              <a:cs typeface="+mn-cs"/>
            </a:endParaRPr>
          </a:p>
        </p:txBody>
      </p:sp>
      <p:pic>
        <p:nvPicPr>
          <p:cNvPr id="15" name="Picture 14" descr="radiateforwhite.eps"/>
          <p:cNvPicPr>
            <a:picLocks noChangeAspect="1"/>
          </p:cNvPicPr>
          <p:nvPr/>
        </p:nvPicPr>
        <p:blipFill>
          <a:blip r:embed="rId17">
            <a:alphaModFix amt="85000"/>
          </a:blip>
          <a:stretch>
            <a:fillRect/>
          </a:stretch>
        </p:blipFill>
        <p:spPr>
          <a:xfrm>
            <a:off x="5613400" y="838200"/>
            <a:ext cx="3530600" cy="5359400"/>
          </a:xfrm>
          <a:prstGeom prst="rect">
            <a:avLst/>
          </a:prstGeom>
        </p:spPr>
      </p:pic>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0" y="0"/>
            <a:ext cx="9144000" cy="503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209550" y="639763"/>
            <a:ext cx="8834438" cy="59324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13864" name="Rectangle 8"/>
          <p:cNvSpPr>
            <a:spLocks noChangeArrowheads="1"/>
          </p:cNvSpPr>
          <p:nvPr userDrawn="1"/>
        </p:nvSpPr>
        <p:spPr bwMode="auto">
          <a:xfrm>
            <a:off x="8893175" y="6638925"/>
            <a:ext cx="155575" cy="152400"/>
          </a:xfrm>
          <a:prstGeom prst="rect">
            <a:avLst/>
          </a:prstGeom>
          <a:noFill/>
          <a:ln w="9525">
            <a:noFill/>
            <a:miter lim="800000"/>
            <a:headEnd/>
            <a:tailEnd/>
          </a:ln>
          <a:effectLst/>
        </p:spPr>
        <p:txBody>
          <a:bodyPr wrap="none" lIns="0" tIns="0" rIns="0" bIns="0">
            <a:spAutoFit/>
          </a:bodyPr>
          <a:lstStyle/>
          <a:p>
            <a:pPr defTabSz="914400" eaLnBrk="0" hangingPunct="0">
              <a:defRPr/>
            </a:pPr>
            <a:fld id="{B5BBFDDA-1501-42F0-BD47-C36EA8CAA672}" type="slidenum">
              <a:rPr lang="en-US" sz="1000">
                <a:solidFill>
                  <a:srgbClr val="000000"/>
                </a:solidFill>
                <a:ea typeface="+mn-ea"/>
                <a:cs typeface="Arial" charset="0"/>
              </a:rPr>
              <a:pPr defTabSz="914400" eaLnBrk="0" hangingPunct="0">
                <a:defRPr/>
              </a:pPr>
              <a:t>‹#›</a:t>
            </a:fld>
            <a:endParaRPr lang="en-US" sz="1000" dirty="0">
              <a:solidFill>
                <a:srgbClr val="000000"/>
              </a:solidFill>
              <a:ea typeface="+mn-ea"/>
              <a:cs typeface="Arial" charset="0"/>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xStyles>
    <p:titleStyle>
      <a:lvl1pPr algn="ctr" rtl="0" eaLnBrk="0" fontAlgn="base" hangingPunct="0">
        <a:spcBef>
          <a:spcPct val="0"/>
        </a:spcBef>
        <a:spcAft>
          <a:spcPct val="0"/>
        </a:spcAft>
        <a:defRPr sz="2800">
          <a:solidFill>
            <a:schemeClr val="tx2"/>
          </a:solidFill>
          <a:latin typeface="+mj-lt"/>
          <a:ea typeface="ＭＳ Ｐゴシック" pitchFamily="-65" charset="-128"/>
          <a:cs typeface="+mj-cs"/>
        </a:defRPr>
      </a:lvl1pPr>
      <a:lvl2pPr algn="ctr" rtl="0" eaLnBrk="0" fontAlgn="base" hangingPunct="0">
        <a:spcBef>
          <a:spcPct val="0"/>
        </a:spcBef>
        <a:spcAft>
          <a:spcPct val="0"/>
        </a:spcAft>
        <a:defRPr sz="2800">
          <a:solidFill>
            <a:schemeClr val="tx2"/>
          </a:solidFill>
          <a:latin typeface="Arial" pitchFamily="-65" charset="0"/>
          <a:ea typeface="ＭＳ Ｐゴシック" pitchFamily="-65" charset="-128"/>
        </a:defRPr>
      </a:lvl2pPr>
      <a:lvl3pPr algn="ctr" rtl="0" eaLnBrk="0" fontAlgn="base" hangingPunct="0">
        <a:spcBef>
          <a:spcPct val="0"/>
        </a:spcBef>
        <a:spcAft>
          <a:spcPct val="0"/>
        </a:spcAft>
        <a:defRPr sz="2800">
          <a:solidFill>
            <a:schemeClr val="tx2"/>
          </a:solidFill>
          <a:latin typeface="Arial" pitchFamily="-65" charset="0"/>
          <a:ea typeface="ＭＳ Ｐゴシック" pitchFamily="-65" charset="-128"/>
        </a:defRPr>
      </a:lvl3pPr>
      <a:lvl4pPr algn="ctr" rtl="0" eaLnBrk="0" fontAlgn="base" hangingPunct="0">
        <a:spcBef>
          <a:spcPct val="0"/>
        </a:spcBef>
        <a:spcAft>
          <a:spcPct val="0"/>
        </a:spcAft>
        <a:defRPr sz="2800">
          <a:solidFill>
            <a:schemeClr val="tx2"/>
          </a:solidFill>
          <a:latin typeface="Arial" pitchFamily="-65" charset="0"/>
          <a:ea typeface="ＭＳ Ｐゴシック" pitchFamily="-65" charset="-128"/>
        </a:defRPr>
      </a:lvl4pPr>
      <a:lvl5pPr algn="ctr" rtl="0" eaLnBrk="0" fontAlgn="base" hangingPunct="0">
        <a:spcBef>
          <a:spcPct val="0"/>
        </a:spcBef>
        <a:spcAft>
          <a:spcPct val="0"/>
        </a:spcAft>
        <a:defRPr sz="2800">
          <a:solidFill>
            <a:schemeClr val="tx2"/>
          </a:solidFill>
          <a:latin typeface="Arial" pitchFamily="-65" charset="0"/>
          <a:ea typeface="ＭＳ Ｐゴシック" pitchFamily="-65" charset="-128"/>
        </a:defRPr>
      </a:lvl5pPr>
      <a:lvl6pPr marL="457200" algn="ctr" rtl="0" fontAlgn="base">
        <a:spcBef>
          <a:spcPct val="0"/>
        </a:spcBef>
        <a:spcAft>
          <a:spcPct val="0"/>
        </a:spcAft>
        <a:defRPr sz="2800">
          <a:solidFill>
            <a:schemeClr val="tx2"/>
          </a:solidFill>
          <a:latin typeface="Arial" pitchFamily="-65" charset="0"/>
        </a:defRPr>
      </a:lvl6pPr>
      <a:lvl7pPr marL="914400" algn="ctr" rtl="0" fontAlgn="base">
        <a:spcBef>
          <a:spcPct val="0"/>
        </a:spcBef>
        <a:spcAft>
          <a:spcPct val="0"/>
        </a:spcAft>
        <a:defRPr sz="2800">
          <a:solidFill>
            <a:schemeClr val="tx2"/>
          </a:solidFill>
          <a:latin typeface="Arial" pitchFamily="-65" charset="0"/>
        </a:defRPr>
      </a:lvl7pPr>
      <a:lvl8pPr marL="1371600" algn="ctr" rtl="0" fontAlgn="base">
        <a:spcBef>
          <a:spcPct val="0"/>
        </a:spcBef>
        <a:spcAft>
          <a:spcPct val="0"/>
        </a:spcAft>
        <a:defRPr sz="2800">
          <a:solidFill>
            <a:schemeClr val="tx2"/>
          </a:solidFill>
          <a:latin typeface="Arial" pitchFamily="-65" charset="0"/>
        </a:defRPr>
      </a:lvl8pPr>
      <a:lvl9pPr marL="1828800" algn="ctr" rtl="0" fontAlgn="base">
        <a:spcBef>
          <a:spcPct val="0"/>
        </a:spcBef>
        <a:spcAft>
          <a:spcPct val="0"/>
        </a:spcAft>
        <a:defRPr sz="2800">
          <a:solidFill>
            <a:schemeClr val="tx2"/>
          </a:solidFill>
          <a:latin typeface="Arial" pitchFamily="-65"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ＭＳ Ｐゴシック" pitchFamily="-65" charset="-128"/>
          <a:cs typeface="+mn-cs"/>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har char="–"/>
        <a:defRPr>
          <a:solidFill>
            <a:schemeClr val="tx1"/>
          </a:solidFill>
          <a:latin typeface="+mn-lt"/>
          <a:ea typeface="ＭＳ Ｐゴシック" pitchFamily="-65" charset="-128"/>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65" charset="-128"/>
        </a:defRPr>
      </a:lvl5pPr>
      <a:lvl6pPr marL="2514600" indent="-228600" algn="l" rtl="0" fontAlgn="base">
        <a:spcBef>
          <a:spcPct val="20000"/>
        </a:spcBef>
        <a:spcAft>
          <a:spcPct val="0"/>
        </a:spcAft>
        <a:buChar char="»"/>
        <a:defRPr sz="1600">
          <a:solidFill>
            <a:schemeClr val="tx1"/>
          </a:solidFill>
          <a:latin typeface="+mn-lt"/>
          <a:ea typeface="ＭＳ Ｐゴシック" pitchFamily="-65" charset="-128"/>
        </a:defRPr>
      </a:lvl6pPr>
      <a:lvl7pPr marL="2971800" indent="-228600" algn="l" rtl="0" fontAlgn="base">
        <a:spcBef>
          <a:spcPct val="20000"/>
        </a:spcBef>
        <a:spcAft>
          <a:spcPct val="0"/>
        </a:spcAft>
        <a:buChar char="»"/>
        <a:defRPr sz="1600">
          <a:solidFill>
            <a:schemeClr val="tx1"/>
          </a:solidFill>
          <a:latin typeface="+mn-lt"/>
          <a:ea typeface="ＭＳ Ｐゴシック" pitchFamily="-65" charset="-128"/>
        </a:defRPr>
      </a:lvl7pPr>
      <a:lvl8pPr marL="3429000" indent="-228600" algn="l" rtl="0" fontAlgn="base">
        <a:spcBef>
          <a:spcPct val="20000"/>
        </a:spcBef>
        <a:spcAft>
          <a:spcPct val="0"/>
        </a:spcAft>
        <a:buChar char="»"/>
        <a:defRPr sz="1600">
          <a:solidFill>
            <a:schemeClr val="tx1"/>
          </a:solidFill>
          <a:latin typeface="+mn-lt"/>
          <a:ea typeface="ＭＳ Ｐゴシック" pitchFamily="-65" charset="-128"/>
        </a:defRPr>
      </a:lvl8pPr>
      <a:lvl9pPr marL="3886200" indent="-228600" algn="l" rtl="0" fontAlgn="base">
        <a:spcBef>
          <a:spcPct val="20000"/>
        </a:spcBef>
        <a:spcAft>
          <a:spcPct val="0"/>
        </a:spcAft>
        <a:buChar char="»"/>
        <a:defRPr sz="1600">
          <a:solidFill>
            <a:schemeClr val="tx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A374D399-A7B9-FA4B-AFBD-DE17BDCCA426}" type="datetimeFigureOut">
              <a:rPr lang="en-US" smtClean="0">
                <a:solidFill>
                  <a:prstClr val="black">
                    <a:tint val="75000"/>
                  </a:prstClr>
                </a:solidFill>
                <a:latin typeface="Arial"/>
                <a:ea typeface="+mn-ea"/>
                <a:cs typeface="+mn-cs"/>
              </a:rPr>
              <a:pPr fontAlgn="auto">
                <a:spcBef>
                  <a:spcPts val="0"/>
                </a:spcBef>
                <a:spcAft>
                  <a:spcPts val="0"/>
                </a:spcAft>
              </a:pPr>
              <a:t>5/7/14</a:t>
            </a:fld>
            <a:endParaRPr lang="en-US">
              <a:solidFill>
                <a:prstClr val="black">
                  <a:tint val="75000"/>
                </a:prstClr>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Arial"/>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48505A05-1974-134A-B52E-7AA094B24DB2}" type="slidenum">
              <a:rPr lang="en-US" smtClean="0">
                <a:solidFill>
                  <a:prstClr val="black">
                    <a:tint val="75000"/>
                  </a:prstClr>
                </a:solidFill>
                <a:latin typeface="Arial"/>
                <a:ea typeface="+mn-ea"/>
                <a:cs typeface="+mn-cs"/>
              </a:rPr>
              <a:pPr fontAlgn="auto">
                <a:spcBef>
                  <a:spcPts val="0"/>
                </a:spcBef>
                <a:spcAft>
                  <a:spcPts val="0"/>
                </a:spcAft>
              </a:pPr>
              <a:t>‹#›</a:t>
            </a:fld>
            <a:endParaRPr lang="en-US">
              <a:solidFill>
                <a:prstClr val="black">
                  <a:tint val="75000"/>
                </a:prstClr>
              </a:solidFill>
              <a:latin typeface="Arial"/>
              <a:ea typeface="+mn-ea"/>
              <a:cs typeface="+mn-cs"/>
            </a:endParaRPr>
          </a:p>
        </p:txBody>
      </p:sp>
    </p:spTree>
    <p:extLst>
      <p:ext uri="{BB962C8B-B14F-4D97-AF65-F5344CB8AC3E}">
        <p14:creationId xmlns:p14="http://schemas.microsoft.com/office/powerpoint/2010/main" val="623147644"/>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ESnet_bckgr_art.png"/>
          <p:cNvPicPr>
            <a:picLocks noChangeAspect="1"/>
          </p:cNvPicPr>
          <p:nvPr userDrawn="1"/>
        </p:nvPicPr>
        <p:blipFill>
          <a:blip r:embed="rId11"/>
          <a:srcRect l="45847"/>
          <a:stretch>
            <a:fillRect/>
          </a:stretch>
        </p:blipFill>
        <p:spPr bwMode="auto">
          <a:xfrm>
            <a:off x="0" y="1588"/>
            <a:ext cx="2805113" cy="6856412"/>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70993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First level bullet</a:t>
            </a:r>
          </a:p>
          <a:p>
            <a:pPr lvl="2"/>
            <a:r>
              <a:rPr lang="en-US"/>
              <a:t>	Second level bullet</a:t>
            </a:r>
          </a:p>
          <a:p>
            <a:pPr lvl="3"/>
            <a:r>
              <a:rPr lang="en-US"/>
              <a:t>	Third level bullet</a:t>
            </a:r>
          </a:p>
        </p:txBody>
      </p:sp>
      <p:sp>
        <p:nvSpPr>
          <p:cNvPr id="4" name="Date Placeholder 3"/>
          <p:cNvSpPr>
            <a:spLocks noGrp="1"/>
          </p:cNvSpPr>
          <p:nvPr>
            <p:ph type="dt" sz="half" idx="2"/>
          </p:nvPr>
        </p:nvSpPr>
        <p:spPr>
          <a:xfrm>
            <a:off x="457200" y="6307138"/>
            <a:ext cx="2133600" cy="184150"/>
          </a:xfrm>
          <a:prstGeom prst="rect">
            <a:avLst/>
          </a:prstGeom>
        </p:spPr>
        <p:txBody>
          <a:bodyPr vert="horz" lIns="91440" tIns="45720" rIns="91440" bIns="45720" rtlCol="0" anchor="ctr"/>
          <a:lstStyle>
            <a:lvl1pPr algn="l" fontAlgn="auto">
              <a:spcBef>
                <a:spcPts val="0"/>
              </a:spcBef>
              <a:spcAft>
                <a:spcPts val="0"/>
              </a:spcAft>
              <a:defRPr sz="600" smtClean="0">
                <a:solidFill>
                  <a:schemeClr val="tx1"/>
                </a:solidFill>
                <a:latin typeface="+mn-lt"/>
                <a:ea typeface="+mn-ea"/>
                <a:cs typeface="+mn-cs"/>
              </a:defRPr>
            </a:lvl1pPr>
          </a:lstStyle>
          <a:p>
            <a:pPr>
              <a:defRPr/>
            </a:pPr>
            <a:fld id="{2DD6487B-43BE-5441-912E-3A79E3056D4C}"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6" name="Slide Number Placeholder 5"/>
          <p:cNvSpPr>
            <a:spLocks noGrp="1"/>
          </p:cNvSpPr>
          <p:nvPr>
            <p:ph type="sldNum" sz="quarter" idx="4"/>
          </p:nvPr>
        </p:nvSpPr>
        <p:spPr>
          <a:xfrm>
            <a:off x="6553200" y="6307138"/>
            <a:ext cx="2133600" cy="184150"/>
          </a:xfrm>
          <a:prstGeom prst="rect">
            <a:avLst/>
          </a:prstGeom>
        </p:spPr>
        <p:txBody>
          <a:bodyPr vert="horz" lIns="91440" tIns="45720" rIns="91440" bIns="45720" rtlCol="0" anchor="ctr"/>
          <a:lstStyle>
            <a:lvl1pPr algn="r" fontAlgn="auto">
              <a:spcBef>
                <a:spcPts val="0"/>
              </a:spcBef>
              <a:spcAft>
                <a:spcPts val="0"/>
              </a:spcAft>
              <a:defRPr sz="600" smtClean="0">
                <a:solidFill>
                  <a:schemeClr val="tx1"/>
                </a:solidFill>
                <a:latin typeface="+mn-lt"/>
                <a:ea typeface="+mn-ea"/>
                <a:cs typeface="+mn-cs"/>
              </a:defRPr>
            </a:lvl1pPr>
          </a:lstStyle>
          <a:p>
            <a:pPr>
              <a:defRPr/>
            </a:pPr>
            <a:fld id="{90BDF6EC-3462-684F-AA49-8C502ED87BD6}" type="slidenum">
              <a:rPr lang="en-US">
                <a:solidFill>
                  <a:prstClr val="black"/>
                </a:solidFill>
                <a:latin typeface="Arial"/>
              </a:rPr>
              <a:pPr>
                <a:defRPr/>
              </a:pPr>
              <a:t>‹#›</a:t>
            </a:fld>
            <a:endParaRPr lang="en-US" dirty="0">
              <a:solidFill>
                <a:prstClr val="black"/>
              </a:solidFill>
              <a:latin typeface="Arial"/>
            </a:endParaRPr>
          </a:p>
        </p:txBody>
      </p:sp>
      <p:sp>
        <p:nvSpPr>
          <p:cNvPr id="17" name="Text Placeholder 9"/>
          <p:cNvSpPr txBox="1">
            <a:spLocks/>
          </p:cNvSpPr>
          <p:nvPr userDrawn="1"/>
        </p:nvSpPr>
        <p:spPr bwMode="auto">
          <a:xfrm>
            <a:off x="-111125" y="6496050"/>
            <a:ext cx="4683125" cy="514350"/>
          </a:xfrm>
          <a:prstGeom prst="rect">
            <a:avLst/>
          </a:prstGeom>
          <a:solidFill>
            <a:srgbClr val="629FC3"/>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solidFill>
                  <a:prstClr val="white"/>
                </a:solidFill>
                <a:latin typeface="Arial"/>
                <a:ea typeface="ＭＳ Ｐゴシック" pitchFamily="-108" charset="-128"/>
                <a:cs typeface="ＭＳ Ｐゴシック" pitchFamily="-108" charset="-128"/>
              </a:rPr>
              <a:t>	Lawrence Berkeley National Laboratory</a:t>
            </a:r>
          </a:p>
        </p:txBody>
      </p:sp>
      <p:sp>
        <p:nvSpPr>
          <p:cNvPr id="18" name="Text Placeholder 9"/>
          <p:cNvSpPr txBox="1">
            <a:spLocks/>
          </p:cNvSpPr>
          <p:nvPr userDrawn="1"/>
        </p:nvSpPr>
        <p:spPr bwMode="auto">
          <a:xfrm>
            <a:off x="4572000" y="6496050"/>
            <a:ext cx="4683125" cy="514350"/>
          </a:xfrm>
          <a:prstGeom prst="rect">
            <a:avLst/>
          </a:prstGeom>
          <a:solidFill>
            <a:schemeClr val="tx1"/>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solidFill>
                  <a:prstClr val="white"/>
                </a:solidFill>
                <a:latin typeface="Arial"/>
                <a:ea typeface="ＭＳ Ｐゴシック" pitchFamily="-108" charset="-128"/>
                <a:cs typeface="ＭＳ Ｐゴシック" pitchFamily="-108" charset="-128"/>
              </a:rPr>
              <a:t>		U.S. Department of Energy  |  Office of Science</a:t>
            </a:r>
          </a:p>
        </p:txBody>
      </p:sp>
      <p:pic>
        <p:nvPicPr>
          <p:cNvPr id="10" name="Picture 9" descr="PerfSONAR-powered-CMYK.png"/>
          <p:cNvPicPr>
            <a:picLocks noChangeAspect="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5918732"/>
            <a:ext cx="1003300" cy="41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descr="ESnet_color_sm.png"/>
          <p:cNvPicPr>
            <a:picLocks noChangeAspect="1"/>
          </p:cNvPicPr>
          <p:nvPr userDrawn="1"/>
        </p:nvPicPr>
        <p:blipFill>
          <a:blip r:embed="rId13"/>
          <a:srcRect/>
          <a:stretch>
            <a:fillRect/>
          </a:stretch>
        </p:blipFill>
        <p:spPr bwMode="auto">
          <a:xfrm>
            <a:off x="8020528" y="134937"/>
            <a:ext cx="755172" cy="888226"/>
          </a:xfrm>
          <a:prstGeom prst="rect">
            <a:avLst/>
          </a:prstGeom>
          <a:noFill/>
          <a:ln w="9525">
            <a:noFill/>
            <a:miter lim="800000"/>
            <a:headEnd/>
            <a:tailEnd/>
          </a:ln>
        </p:spPr>
      </p:pic>
      <p:pic>
        <p:nvPicPr>
          <p:cNvPr id="12" name="Picture 11" descr="Unknown.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838832" y="1023163"/>
            <a:ext cx="1190868" cy="394475"/>
          </a:xfrm>
          <a:prstGeom prst="rect">
            <a:avLst/>
          </a:prstGeom>
        </p:spPr>
      </p:pic>
    </p:spTree>
    <p:extLst>
      <p:ext uri="{BB962C8B-B14F-4D97-AF65-F5344CB8AC3E}">
        <p14:creationId xmlns:p14="http://schemas.microsoft.com/office/powerpoint/2010/main" val="1542375529"/>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Lst>
  <p:hf hdr="0"/>
  <p:txStyles>
    <p:titleStyle>
      <a:lvl1pPr algn="l" defTabSz="457200" rtl="0" eaLnBrk="0" fontAlgn="base" hangingPunct="0">
        <a:spcBef>
          <a:spcPct val="0"/>
        </a:spcBef>
        <a:spcAft>
          <a:spcPct val="0"/>
        </a:spcAft>
        <a:defRPr sz="2800" kern="1200">
          <a:solidFill>
            <a:schemeClr val="tx1"/>
          </a:solidFill>
          <a:latin typeface="+mj-lt"/>
          <a:ea typeface="ＭＳ Ｐゴシック" pitchFamily="-108" charset="-128"/>
          <a:cs typeface="ＭＳ Ｐゴシック" pitchFamily="-108" charset="-128"/>
        </a:defRPr>
      </a:lvl1pPr>
      <a:lvl2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2pPr>
      <a:lvl3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3pPr>
      <a:lvl4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4pPr>
      <a:lvl5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5pPr>
      <a:lvl6pPr marL="4572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6pPr>
      <a:lvl7pPr marL="9144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7pPr>
      <a:lvl8pPr marL="13716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8pPr>
      <a:lvl9pPr marL="18288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9pPr>
    </p:titleStyle>
    <p:bodyStyle>
      <a:lvl1pPr marL="342900" indent="-342900" algn="l" defTabSz="457200" rtl="0" eaLnBrk="0" fontAlgn="base" hangingPunct="0">
        <a:spcBef>
          <a:spcPts val="1200"/>
        </a:spcBef>
        <a:spcAft>
          <a:spcPct val="0"/>
        </a:spcAft>
        <a:defRPr sz="2000" kern="1200">
          <a:solidFill>
            <a:schemeClr val="tx1"/>
          </a:solidFill>
          <a:latin typeface="+mn-lt"/>
          <a:ea typeface="ＭＳ Ｐゴシック" pitchFamily="-108" charset="-128"/>
          <a:cs typeface="ＭＳ Ｐゴシック" pitchFamily="-108" charset="-128"/>
        </a:defRPr>
      </a:lvl1pPr>
      <a:lvl2pPr marL="457200" indent="-228600" algn="l" defTabSz="457200" rtl="0" eaLnBrk="0" fontAlgn="base" hangingPunct="0">
        <a:spcBef>
          <a:spcPts val="900"/>
        </a:spcBef>
        <a:spcAft>
          <a:spcPct val="0"/>
        </a:spcAft>
        <a:buSzPct val="100000"/>
        <a:buFont typeface="Arial" charset="0"/>
        <a:buChar char="•"/>
        <a:defRPr sz="2000" kern="1200">
          <a:solidFill>
            <a:schemeClr val="tx1"/>
          </a:solidFill>
          <a:latin typeface="+mn-lt"/>
          <a:ea typeface="ＭＳ Ｐゴシック" pitchFamily="-108" charset="-128"/>
          <a:cs typeface="+mn-cs"/>
        </a:defRPr>
      </a:lvl2pPr>
      <a:lvl3pPr marL="685800" indent="-228600" algn="l" defTabSz="457200" rtl="0" eaLnBrk="0" fontAlgn="base" hangingPunct="0">
        <a:spcBef>
          <a:spcPct val="20000"/>
        </a:spcBef>
        <a:spcAft>
          <a:spcPct val="0"/>
        </a:spcAft>
        <a:buSzPct val="85000"/>
        <a:buFont typeface="Lucida Grande" charset="0"/>
        <a:buChar char="-"/>
        <a:defRPr sz="2000" kern="1200">
          <a:solidFill>
            <a:schemeClr val="tx1"/>
          </a:solidFill>
          <a:latin typeface="+mn-lt"/>
          <a:ea typeface="ＭＳ Ｐゴシック" pitchFamily="-108" charset="-128"/>
          <a:cs typeface="+mn-cs"/>
        </a:defRPr>
      </a:lvl3pPr>
      <a:lvl4pPr marL="914400" indent="-228600" algn="l" defTabSz="457200" rtl="0" eaLnBrk="0" fontAlgn="base" hangingPunct="0">
        <a:spcBef>
          <a:spcPct val="20000"/>
        </a:spcBef>
        <a:spcAft>
          <a:spcPct val="0"/>
        </a:spcAft>
        <a:buSzPct val="80000"/>
        <a:buFont typeface="Arial" charset="0"/>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ESnet_bckgr_art.png"/>
          <p:cNvPicPr>
            <a:picLocks noChangeAspect="1"/>
          </p:cNvPicPr>
          <p:nvPr/>
        </p:nvPicPr>
        <p:blipFill>
          <a:blip r:embed="rId12"/>
          <a:srcRect l="45847"/>
          <a:stretch>
            <a:fillRect/>
          </a:stretch>
        </p:blipFill>
        <p:spPr bwMode="auto">
          <a:xfrm>
            <a:off x="0" y="1588"/>
            <a:ext cx="2805113" cy="6856412"/>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70993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First level bullet</a:t>
            </a:r>
          </a:p>
          <a:p>
            <a:pPr lvl="2"/>
            <a:r>
              <a:rPr lang="en-US"/>
              <a:t>	Second level bullet</a:t>
            </a:r>
          </a:p>
          <a:p>
            <a:pPr lvl="3"/>
            <a:r>
              <a:rPr lang="en-US"/>
              <a:t>	Third level bullet</a:t>
            </a:r>
          </a:p>
        </p:txBody>
      </p:sp>
      <p:sp>
        <p:nvSpPr>
          <p:cNvPr id="4" name="Date Placeholder 3"/>
          <p:cNvSpPr>
            <a:spLocks noGrp="1"/>
          </p:cNvSpPr>
          <p:nvPr>
            <p:ph type="dt" sz="half" idx="2"/>
          </p:nvPr>
        </p:nvSpPr>
        <p:spPr>
          <a:xfrm>
            <a:off x="457200" y="6307138"/>
            <a:ext cx="2133600" cy="184150"/>
          </a:xfrm>
          <a:prstGeom prst="rect">
            <a:avLst/>
          </a:prstGeom>
        </p:spPr>
        <p:txBody>
          <a:bodyPr vert="horz" lIns="91440" tIns="45720" rIns="91440" bIns="45720" rtlCol="0" anchor="ctr"/>
          <a:lstStyle>
            <a:lvl1pPr algn="l" fontAlgn="auto">
              <a:spcBef>
                <a:spcPts val="0"/>
              </a:spcBef>
              <a:spcAft>
                <a:spcPts val="0"/>
              </a:spcAft>
              <a:defRPr sz="600" smtClean="0">
                <a:solidFill>
                  <a:schemeClr val="tx1"/>
                </a:solidFill>
                <a:latin typeface="+mn-lt"/>
                <a:ea typeface="+mn-ea"/>
                <a:cs typeface="+mn-cs"/>
              </a:defRPr>
            </a:lvl1pPr>
          </a:lstStyle>
          <a:p>
            <a:pPr>
              <a:defRPr/>
            </a:pPr>
            <a:fld id="{2DD6487B-43BE-5441-912E-3A79E3056D4C}" type="datetime1">
              <a:rPr lang="en-US">
                <a:solidFill>
                  <a:prstClr val="black"/>
                </a:solidFill>
                <a:latin typeface="Arial"/>
              </a:rPr>
              <a:pPr>
                <a:defRPr/>
              </a:pPr>
              <a:t>5/7/14</a:t>
            </a:fld>
            <a:endParaRPr lang="en-US" dirty="0">
              <a:solidFill>
                <a:prstClr val="black"/>
              </a:solidFill>
              <a:latin typeface="Arial"/>
            </a:endParaRPr>
          </a:p>
        </p:txBody>
      </p:sp>
      <p:sp>
        <p:nvSpPr>
          <p:cNvPr id="5" name="Footer Placeholder 4"/>
          <p:cNvSpPr>
            <a:spLocks noGrp="1"/>
          </p:cNvSpPr>
          <p:nvPr>
            <p:ph type="ftr" sz="quarter" idx="3"/>
          </p:nvPr>
        </p:nvSpPr>
        <p:spPr>
          <a:xfrm>
            <a:off x="2590800" y="6307138"/>
            <a:ext cx="3962400" cy="184150"/>
          </a:xfrm>
          <a:prstGeom prst="rect">
            <a:avLst/>
          </a:prstGeom>
        </p:spPr>
        <p:txBody>
          <a:bodyPr vert="horz" wrap="square" lIns="0" tIns="0" rIns="0" bIns="0" rtlCol="0" anchor="ctr"/>
          <a:lstStyle>
            <a:lvl1pPr algn="ctr" fontAlgn="auto">
              <a:spcBef>
                <a:spcPts val="0"/>
              </a:spcBef>
              <a:spcAft>
                <a:spcPts val="0"/>
              </a:spcAft>
              <a:defRPr sz="600" dirty="0" smtClean="0">
                <a:solidFill>
                  <a:schemeClr val="tx1"/>
                </a:solidFill>
                <a:latin typeface="+mn-lt"/>
                <a:ea typeface="+mn-ea"/>
                <a:cs typeface="+mn-cs"/>
              </a:defRPr>
            </a:lvl1pPr>
          </a:lstStyle>
          <a:p>
            <a:pPr>
              <a:defRPr/>
            </a:pPr>
            <a:r>
              <a:rPr lang="en-US">
                <a:solidFill>
                  <a:prstClr val="black"/>
                </a:solidFill>
                <a:latin typeface="Arial"/>
              </a:rPr>
              <a:t>ESnet Template Examples</a:t>
            </a:r>
          </a:p>
        </p:txBody>
      </p:sp>
      <p:sp>
        <p:nvSpPr>
          <p:cNvPr id="6" name="Slide Number Placeholder 5"/>
          <p:cNvSpPr>
            <a:spLocks noGrp="1"/>
          </p:cNvSpPr>
          <p:nvPr>
            <p:ph type="sldNum" sz="quarter" idx="4"/>
          </p:nvPr>
        </p:nvSpPr>
        <p:spPr>
          <a:xfrm>
            <a:off x="6553200" y="6307138"/>
            <a:ext cx="2133600" cy="184150"/>
          </a:xfrm>
          <a:prstGeom prst="rect">
            <a:avLst/>
          </a:prstGeom>
        </p:spPr>
        <p:txBody>
          <a:bodyPr vert="horz" lIns="91440" tIns="45720" rIns="91440" bIns="45720" rtlCol="0" anchor="ctr"/>
          <a:lstStyle>
            <a:lvl1pPr algn="r" fontAlgn="auto">
              <a:spcBef>
                <a:spcPts val="0"/>
              </a:spcBef>
              <a:spcAft>
                <a:spcPts val="0"/>
              </a:spcAft>
              <a:defRPr sz="600" smtClean="0">
                <a:solidFill>
                  <a:schemeClr val="tx1"/>
                </a:solidFill>
                <a:latin typeface="+mn-lt"/>
                <a:ea typeface="+mn-ea"/>
                <a:cs typeface="+mn-cs"/>
              </a:defRPr>
            </a:lvl1pPr>
          </a:lstStyle>
          <a:p>
            <a:pPr>
              <a:defRPr/>
            </a:pPr>
            <a:fld id="{90BDF6EC-3462-684F-AA49-8C502ED87BD6}" type="slidenum">
              <a:rPr lang="en-US">
                <a:solidFill>
                  <a:prstClr val="black"/>
                </a:solidFill>
                <a:latin typeface="Arial"/>
              </a:rPr>
              <a:pPr>
                <a:defRPr/>
              </a:pPr>
              <a:t>‹#›</a:t>
            </a:fld>
            <a:endParaRPr lang="en-US" dirty="0">
              <a:solidFill>
                <a:prstClr val="black"/>
              </a:solidFill>
              <a:latin typeface="Arial"/>
            </a:endParaRPr>
          </a:p>
        </p:txBody>
      </p:sp>
      <p:pic>
        <p:nvPicPr>
          <p:cNvPr id="1032" name="Picture 9" descr="ESnet_color_sm.png"/>
          <p:cNvPicPr>
            <a:picLocks noChangeAspect="1"/>
          </p:cNvPicPr>
          <p:nvPr/>
        </p:nvPicPr>
        <p:blipFill>
          <a:blip r:embed="rId13"/>
          <a:srcRect/>
          <a:stretch>
            <a:fillRect/>
          </a:stretch>
        </p:blipFill>
        <p:spPr bwMode="auto">
          <a:xfrm>
            <a:off x="7807325" y="274638"/>
            <a:ext cx="1000125" cy="1176337"/>
          </a:xfrm>
          <a:prstGeom prst="rect">
            <a:avLst/>
          </a:prstGeom>
          <a:noFill/>
          <a:ln w="9525">
            <a:noFill/>
            <a:miter lim="800000"/>
            <a:headEnd/>
            <a:tailEnd/>
          </a:ln>
        </p:spPr>
      </p:pic>
      <p:sp>
        <p:nvSpPr>
          <p:cNvPr id="17" name="Text Placeholder 9"/>
          <p:cNvSpPr txBox="1">
            <a:spLocks/>
          </p:cNvSpPr>
          <p:nvPr/>
        </p:nvSpPr>
        <p:spPr bwMode="auto">
          <a:xfrm>
            <a:off x="-111125" y="6496050"/>
            <a:ext cx="4683125" cy="514350"/>
          </a:xfrm>
          <a:prstGeom prst="rect">
            <a:avLst/>
          </a:prstGeom>
          <a:solidFill>
            <a:srgbClr val="629FC3"/>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solidFill>
                  <a:prstClr val="white"/>
                </a:solidFill>
                <a:latin typeface="Arial"/>
                <a:ea typeface="ＭＳ Ｐゴシック" pitchFamily="-108" charset="-128"/>
                <a:cs typeface="ＭＳ Ｐゴシック" pitchFamily="-108" charset="-128"/>
              </a:rPr>
              <a:t>	Lawrence Berkeley National Laboratory</a:t>
            </a:r>
          </a:p>
        </p:txBody>
      </p:sp>
      <p:sp>
        <p:nvSpPr>
          <p:cNvPr id="18" name="Text Placeholder 9"/>
          <p:cNvSpPr txBox="1">
            <a:spLocks/>
          </p:cNvSpPr>
          <p:nvPr/>
        </p:nvSpPr>
        <p:spPr bwMode="auto">
          <a:xfrm>
            <a:off x="4572000" y="6496050"/>
            <a:ext cx="4683125" cy="514350"/>
          </a:xfrm>
          <a:prstGeom prst="rect">
            <a:avLst/>
          </a:prstGeom>
          <a:solidFill>
            <a:schemeClr val="tx1"/>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solidFill>
                  <a:prstClr val="white"/>
                </a:solidFill>
                <a:latin typeface="Arial"/>
                <a:ea typeface="ＭＳ Ｐゴシック" pitchFamily="-108" charset="-128"/>
                <a:cs typeface="ＭＳ Ｐゴシック" pitchFamily="-108" charset="-128"/>
              </a:rPr>
              <a:t>		U.S. Department of Energy  |  Office of Science</a:t>
            </a:r>
          </a:p>
        </p:txBody>
      </p:sp>
    </p:spTree>
    <p:extLst>
      <p:ext uri="{BB962C8B-B14F-4D97-AF65-F5344CB8AC3E}">
        <p14:creationId xmlns:p14="http://schemas.microsoft.com/office/powerpoint/2010/main" val="208666657"/>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Lst>
  <p:hf hdr="0"/>
  <p:txStyles>
    <p:titleStyle>
      <a:lvl1pPr algn="l" defTabSz="457200" rtl="0" eaLnBrk="0" fontAlgn="base" hangingPunct="0">
        <a:spcBef>
          <a:spcPct val="0"/>
        </a:spcBef>
        <a:spcAft>
          <a:spcPct val="0"/>
        </a:spcAft>
        <a:defRPr sz="2800" kern="1200">
          <a:solidFill>
            <a:schemeClr val="tx1"/>
          </a:solidFill>
          <a:latin typeface="+mj-lt"/>
          <a:ea typeface="ＭＳ Ｐゴシック" pitchFamily="-108" charset="-128"/>
          <a:cs typeface="ＭＳ Ｐゴシック" pitchFamily="-108" charset="-128"/>
        </a:defRPr>
      </a:lvl1pPr>
      <a:lvl2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2pPr>
      <a:lvl3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3pPr>
      <a:lvl4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4pPr>
      <a:lvl5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5pPr>
      <a:lvl6pPr marL="4572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6pPr>
      <a:lvl7pPr marL="9144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7pPr>
      <a:lvl8pPr marL="13716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8pPr>
      <a:lvl9pPr marL="18288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9pPr>
    </p:titleStyle>
    <p:bodyStyle>
      <a:lvl1pPr marL="342900" indent="-342900" algn="l" defTabSz="457200" rtl="0" eaLnBrk="0" fontAlgn="base" hangingPunct="0">
        <a:spcBef>
          <a:spcPts val="1200"/>
        </a:spcBef>
        <a:spcAft>
          <a:spcPct val="0"/>
        </a:spcAft>
        <a:defRPr sz="2000" kern="1200">
          <a:solidFill>
            <a:schemeClr val="tx1"/>
          </a:solidFill>
          <a:latin typeface="+mn-lt"/>
          <a:ea typeface="ＭＳ Ｐゴシック" pitchFamily="-108" charset="-128"/>
          <a:cs typeface="ＭＳ Ｐゴシック" pitchFamily="-108" charset="-128"/>
        </a:defRPr>
      </a:lvl1pPr>
      <a:lvl2pPr marL="457200" indent="-228600" algn="l" defTabSz="457200" rtl="0" eaLnBrk="0" fontAlgn="base" hangingPunct="0">
        <a:spcBef>
          <a:spcPts val="900"/>
        </a:spcBef>
        <a:spcAft>
          <a:spcPct val="0"/>
        </a:spcAft>
        <a:buSzPct val="100000"/>
        <a:buFont typeface="Arial" charset="0"/>
        <a:buChar char="•"/>
        <a:defRPr sz="2000" kern="1200">
          <a:solidFill>
            <a:schemeClr val="tx1"/>
          </a:solidFill>
          <a:latin typeface="+mn-lt"/>
          <a:ea typeface="ＭＳ Ｐゴシック" pitchFamily="-108" charset="-128"/>
          <a:cs typeface="+mn-cs"/>
        </a:defRPr>
      </a:lvl2pPr>
      <a:lvl3pPr marL="685800" indent="-228600" algn="l" defTabSz="457200" rtl="0" eaLnBrk="0" fontAlgn="base" hangingPunct="0">
        <a:spcBef>
          <a:spcPct val="20000"/>
        </a:spcBef>
        <a:spcAft>
          <a:spcPct val="0"/>
        </a:spcAft>
        <a:buSzPct val="85000"/>
        <a:buFont typeface="Lucida Grande" charset="0"/>
        <a:buChar char="-"/>
        <a:defRPr sz="2000" kern="1200">
          <a:solidFill>
            <a:schemeClr val="tx1"/>
          </a:solidFill>
          <a:latin typeface="+mn-lt"/>
          <a:ea typeface="ＭＳ Ｐゴシック" pitchFamily="-108" charset="-128"/>
          <a:cs typeface="+mn-cs"/>
        </a:defRPr>
      </a:lvl3pPr>
      <a:lvl4pPr marL="914400" indent="-228600" algn="l" defTabSz="457200" rtl="0" eaLnBrk="0" fontAlgn="base" hangingPunct="0">
        <a:spcBef>
          <a:spcPct val="20000"/>
        </a:spcBef>
        <a:spcAft>
          <a:spcPct val="0"/>
        </a:spcAft>
        <a:buSzPct val="80000"/>
        <a:buFont typeface="Arial" charset="0"/>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ESnet_bckgr_art.png"/>
          <p:cNvPicPr>
            <a:picLocks noChangeAspect="1"/>
          </p:cNvPicPr>
          <p:nvPr/>
        </p:nvPicPr>
        <p:blipFill>
          <a:blip r:embed="rId12"/>
          <a:srcRect l="45847"/>
          <a:stretch>
            <a:fillRect/>
          </a:stretch>
        </p:blipFill>
        <p:spPr bwMode="auto">
          <a:xfrm>
            <a:off x="0" y="1588"/>
            <a:ext cx="2805113" cy="6856412"/>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70993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First level bullet</a:t>
            </a:r>
          </a:p>
          <a:p>
            <a:pPr lvl="2"/>
            <a:r>
              <a:rPr lang="en-US"/>
              <a:t>	Second level bullet</a:t>
            </a:r>
          </a:p>
          <a:p>
            <a:pPr lvl="3"/>
            <a:r>
              <a:rPr lang="en-US"/>
              <a:t>	Third level bullet</a:t>
            </a:r>
          </a:p>
        </p:txBody>
      </p:sp>
      <p:sp>
        <p:nvSpPr>
          <p:cNvPr id="4" name="Date Placeholder 3"/>
          <p:cNvSpPr>
            <a:spLocks noGrp="1"/>
          </p:cNvSpPr>
          <p:nvPr>
            <p:ph type="dt" sz="half" idx="2"/>
          </p:nvPr>
        </p:nvSpPr>
        <p:spPr>
          <a:xfrm>
            <a:off x="457200" y="6307138"/>
            <a:ext cx="2133600" cy="184150"/>
          </a:xfrm>
          <a:prstGeom prst="rect">
            <a:avLst/>
          </a:prstGeom>
        </p:spPr>
        <p:txBody>
          <a:bodyPr vert="horz" lIns="91440" tIns="45720" rIns="91440" bIns="45720" rtlCol="0" anchor="ctr"/>
          <a:lstStyle>
            <a:lvl1pPr algn="l" fontAlgn="auto">
              <a:spcBef>
                <a:spcPts val="0"/>
              </a:spcBef>
              <a:spcAft>
                <a:spcPts val="0"/>
              </a:spcAft>
              <a:defRPr sz="600" smtClean="0">
                <a:solidFill>
                  <a:schemeClr val="tx1"/>
                </a:solidFill>
                <a:latin typeface="+mn-lt"/>
                <a:ea typeface="+mn-ea"/>
                <a:cs typeface="+mn-cs"/>
              </a:defRPr>
            </a:lvl1pPr>
          </a:lstStyle>
          <a:p>
            <a:pPr>
              <a:defRPr/>
            </a:pPr>
            <a:fld id="{2DD6487B-43BE-5441-912E-3A79E3056D4C}" type="datetime1">
              <a:rPr lang="en-US">
                <a:solidFill>
                  <a:prstClr val="black"/>
                </a:solidFill>
                <a:latin typeface="Arial"/>
              </a:rPr>
              <a:pPr>
                <a:defRPr/>
              </a:pPr>
              <a:t>5/7/14</a:t>
            </a:fld>
            <a:endParaRPr lang="en-US" dirty="0">
              <a:solidFill>
                <a:prstClr val="black"/>
              </a:solidFill>
              <a:latin typeface="Arial"/>
            </a:endParaRPr>
          </a:p>
        </p:txBody>
      </p:sp>
      <p:sp>
        <p:nvSpPr>
          <p:cNvPr id="5" name="Footer Placeholder 4"/>
          <p:cNvSpPr>
            <a:spLocks noGrp="1"/>
          </p:cNvSpPr>
          <p:nvPr>
            <p:ph type="ftr" sz="quarter" idx="3"/>
          </p:nvPr>
        </p:nvSpPr>
        <p:spPr>
          <a:xfrm>
            <a:off x="2590800" y="6307138"/>
            <a:ext cx="3962400" cy="184150"/>
          </a:xfrm>
          <a:prstGeom prst="rect">
            <a:avLst/>
          </a:prstGeom>
        </p:spPr>
        <p:txBody>
          <a:bodyPr vert="horz" wrap="square" lIns="0" tIns="0" rIns="0" bIns="0" rtlCol="0" anchor="ctr"/>
          <a:lstStyle>
            <a:lvl1pPr algn="ctr" fontAlgn="auto">
              <a:spcBef>
                <a:spcPts val="0"/>
              </a:spcBef>
              <a:spcAft>
                <a:spcPts val="0"/>
              </a:spcAft>
              <a:defRPr sz="600" dirty="0" smtClean="0">
                <a:solidFill>
                  <a:schemeClr val="tx1"/>
                </a:solidFill>
                <a:latin typeface="+mn-lt"/>
                <a:ea typeface="+mn-ea"/>
                <a:cs typeface="+mn-cs"/>
              </a:defRPr>
            </a:lvl1pPr>
          </a:lstStyle>
          <a:p>
            <a:pPr>
              <a:defRPr/>
            </a:pPr>
            <a:r>
              <a:rPr lang="en-US">
                <a:solidFill>
                  <a:prstClr val="black"/>
                </a:solidFill>
                <a:latin typeface="Arial"/>
              </a:rPr>
              <a:t>ESnet Template Examples</a:t>
            </a:r>
          </a:p>
        </p:txBody>
      </p:sp>
      <p:sp>
        <p:nvSpPr>
          <p:cNvPr id="6" name="Slide Number Placeholder 5"/>
          <p:cNvSpPr>
            <a:spLocks noGrp="1"/>
          </p:cNvSpPr>
          <p:nvPr>
            <p:ph type="sldNum" sz="quarter" idx="4"/>
          </p:nvPr>
        </p:nvSpPr>
        <p:spPr>
          <a:xfrm>
            <a:off x="6553200" y="6307138"/>
            <a:ext cx="2133600" cy="184150"/>
          </a:xfrm>
          <a:prstGeom prst="rect">
            <a:avLst/>
          </a:prstGeom>
        </p:spPr>
        <p:txBody>
          <a:bodyPr vert="horz" lIns="91440" tIns="45720" rIns="91440" bIns="45720" rtlCol="0" anchor="ctr"/>
          <a:lstStyle>
            <a:lvl1pPr algn="r" fontAlgn="auto">
              <a:spcBef>
                <a:spcPts val="0"/>
              </a:spcBef>
              <a:spcAft>
                <a:spcPts val="0"/>
              </a:spcAft>
              <a:defRPr sz="600" smtClean="0">
                <a:solidFill>
                  <a:schemeClr val="tx1"/>
                </a:solidFill>
                <a:latin typeface="+mn-lt"/>
                <a:ea typeface="+mn-ea"/>
                <a:cs typeface="+mn-cs"/>
              </a:defRPr>
            </a:lvl1pPr>
          </a:lstStyle>
          <a:p>
            <a:pPr>
              <a:defRPr/>
            </a:pPr>
            <a:fld id="{90BDF6EC-3462-684F-AA49-8C502ED87BD6}" type="slidenum">
              <a:rPr lang="en-US">
                <a:solidFill>
                  <a:prstClr val="black"/>
                </a:solidFill>
                <a:latin typeface="Arial"/>
              </a:rPr>
              <a:pPr>
                <a:defRPr/>
              </a:pPr>
              <a:t>‹#›</a:t>
            </a:fld>
            <a:endParaRPr lang="en-US" dirty="0">
              <a:solidFill>
                <a:prstClr val="black"/>
              </a:solidFill>
              <a:latin typeface="Arial"/>
            </a:endParaRPr>
          </a:p>
        </p:txBody>
      </p:sp>
      <p:pic>
        <p:nvPicPr>
          <p:cNvPr id="1032" name="Picture 9" descr="ESnet_color_sm.png"/>
          <p:cNvPicPr>
            <a:picLocks noChangeAspect="1"/>
          </p:cNvPicPr>
          <p:nvPr/>
        </p:nvPicPr>
        <p:blipFill>
          <a:blip r:embed="rId13"/>
          <a:srcRect/>
          <a:stretch>
            <a:fillRect/>
          </a:stretch>
        </p:blipFill>
        <p:spPr bwMode="auto">
          <a:xfrm>
            <a:off x="7807325" y="274638"/>
            <a:ext cx="1000125" cy="1176337"/>
          </a:xfrm>
          <a:prstGeom prst="rect">
            <a:avLst/>
          </a:prstGeom>
          <a:noFill/>
          <a:ln w="9525">
            <a:noFill/>
            <a:miter lim="800000"/>
            <a:headEnd/>
            <a:tailEnd/>
          </a:ln>
        </p:spPr>
      </p:pic>
      <p:sp>
        <p:nvSpPr>
          <p:cNvPr id="17" name="Text Placeholder 9"/>
          <p:cNvSpPr txBox="1">
            <a:spLocks/>
          </p:cNvSpPr>
          <p:nvPr/>
        </p:nvSpPr>
        <p:spPr bwMode="auto">
          <a:xfrm>
            <a:off x="-111125" y="6496050"/>
            <a:ext cx="4683125" cy="514350"/>
          </a:xfrm>
          <a:prstGeom prst="rect">
            <a:avLst/>
          </a:prstGeom>
          <a:solidFill>
            <a:srgbClr val="629FC3"/>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solidFill>
                  <a:prstClr val="white"/>
                </a:solidFill>
                <a:latin typeface="Arial"/>
                <a:ea typeface="ＭＳ Ｐゴシック" pitchFamily="-108" charset="-128"/>
                <a:cs typeface="ＭＳ Ｐゴシック" pitchFamily="-108" charset="-128"/>
              </a:rPr>
              <a:t>	Lawrence Berkeley National Laboratory</a:t>
            </a:r>
          </a:p>
        </p:txBody>
      </p:sp>
      <p:sp>
        <p:nvSpPr>
          <p:cNvPr id="18" name="Text Placeholder 9"/>
          <p:cNvSpPr txBox="1">
            <a:spLocks/>
          </p:cNvSpPr>
          <p:nvPr/>
        </p:nvSpPr>
        <p:spPr bwMode="auto">
          <a:xfrm>
            <a:off x="4572000" y="6496050"/>
            <a:ext cx="4683125" cy="514350"/>
          </a:xfrm>
          <a:prstGeom prst="rect">
            <a:avLst/>
          </a:prstGeom>
          <a:solidFill>
            <a:schemeClr val="tx1"/>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solidFill>
                  <a:prstClr val="white"/>
                </a:solidFill>
                <a:latin typeface="Arial"/>
                <a:ea typeface="ＭＳ Ｐゴシック" pitchFamily="-108" charset="-128"/>
                <a:cs typeface="ＭＳ Ｐゴシック" pitchFamily="-108" charset="-128"/>
              </a:rPr>
              <a:t>		U.S. Department of Energy  |  Office of Science</a:t>
            </a:r>
          </a:p>
        </p:txBody>
      </p:sp>
    </p:spTree>
    <p:extLst>
      <p:ext uri="{BB962C8B-B14F-4D97-AF65-F5344CB8AC3E}">
        <p14:creationId xmlns:p14="http://schemas.microsoft.com/office/powerpoint/2010/main" val="2696461953"/>
      </p:ext>
    </p:extLst>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Lst>
  <p:hf hdr="0"/>
  <p:txStyles>
    <p:titleStyle>
      <a:lvl1pPr algn="l" defTabSz="457200" rtl="0" eaLnBrk="0" fontAlgn="base" hangingPunct="0">
        <a:spcBef>
          <a:spcPct val="0"/>
        </a:spcBef>
        <a:spcAft>
          <a:spcPct val="0"/>
        </a:spcAft>
        <a:defRPr sz="2800" kern="1200">
          <a:solidFill>
            <a:schemeClr val="tx1"/>
          </a:solidFill>
          <a:latin typeface="+mj-lt"/>
          <a:ea typeface="ＭＳ Ｐゴシック" pitchFamily="-108" charset="-128"/>
          <a:cs typeface="ＭＳ Ｐゴシック" pitchFamily="-108" charset="-128"/>
        </a:defRPr>
      </a:lvl1pPr>
      <a:lvl2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2pPr>
      <a:lvl3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3pPr>
      <a:lvl4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4pPr>
      <a:lvl5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5pPr>
      <a:lvl6pPr marL="4572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6pPr>
      <a:lvl7pPr marL="9144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7pPr>
      <a:lvl8pPr marL="13716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8pPr>
      <a:lvl9pPr marL="18288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9pPr>
    </p:titleStyle>
    <p:bodyStyle>
      <a:lvl1pPr marL="342900" indent="-342900" algn="l" defTabSz="457200" rtl="0" eaLnBrk="0" fontAlgn="base" hangingPunct="0">
        <a:spcBef>
          <a:spcPts val="1200"/>
        </a:spcBef>
        <a:spcAft>
          <a:spcPct val="0"/>
        </a:spcAft>
        <a:defRPr sz="2000" kern="1200">
          <a:solidFill>
            <a:schemeClr val="tx1"/>
          </a:solidFill>
          <a:latin typeface="+mn-lt"/>
          <a:ea typeface="ＭＳ Ｐゴシック" pitchFamily="-108" charset="-128"/>
          <a:cs typeface="ＭＳ Ｐゴシック" pitchFamily="-108" charset="-128"/>
        </a:defRPr>
      </a:lvl1pPr>
      <a:lvl2pPr marL="457200" indent="-228600" algn="l" defTabSz="457200" rtl="0" eaLnBrk="0" fontAlgn="base" hangingPunct="0">
        <a:spcBef>
          <a:spcPts val="900"/>
        </a:spcBef>
        <a:spcAft>
          <a:spcPct val="0"/>
        </a:spcAft>
        <a:buSzPct val="100000"/>
        <a:buFont typeface="Arial" charset="0"/>
        <a:buChar char="•"/>
        <a:defRPr sz="2000" kern="1200">
          <a:solidFill>
            <a:schemeClr val="tx1"/>
          </a:solidFill>
          <a:latin typeface="+mn-lt"/>
          <a:ea typeface="ＭＳ Ｐゴシック" pitchFamily="-108" charset="-128"/>
          <a:cs typeface="+mn-cs"/>
        </a:defRPr>
      </a:lvl2pPr>
      <a:lvl3pPr marL="685800" indent="-228600" algn="l" defTabSz="457200" rtl="0" eaLnBrk="0" fontAlgn="base" hangingPunct="0">
        <a:spcBef>
          <a:spcPct val="20000"/>
        </a:spcBef>
        <a:spcAft>
          <a:spcPct val="0"/>
        </a:spcAft>
        <a:buSzPct val="85000"/>
        <a:buFont typeface="Lucida Grande" charset="0"/>
        <a:buChar char="-"/>
        <a:defRPr sz="2000" kern="1200">
          <a:solidFill>
            <a:schemeClr val="tx1"/>
          </a:solidFill>
          <a:latin typeface="+mn-lt"/>
          <a:ea typeface="ＭＳ Ｐゴシック" pitchFamily="-108" charset="-128"/>
          <a:cs typeface="+mn-cs"/>
        </a:defRPr>
      </a:lvl3pPr>
      <a:lvl4pPr marL="914400" indent="-228600" algn="l" defTabSz="457200" rtl="0" eaLnBrk="0" fontAlgn="base" hangingPunct="0">
        <a:spcBef>
          <a:spcPct val="20000"/>
        </a:spcBef>
        <a:spcAft>
          <a:spcPct val="0"/>
        </a:spcAft>
        <a:buSzPct val="80000"/>
        <a:buFont typeface="Arial" charset="0"/>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ESnet_bckgr_art.png"/>
          <p:cNvPicPr>
            <a:picLocks noChangeAspect="1"/>
          </p:cNvPicPr>
          <p:nvPr userDrawn="1"/>
        </p:nvPicPr>
        <p:blipFill>
          <a:blip r:embed="rId12"/>
          <a:srcRect l="45847"/>
          <a:stretch>
            <a:fillRect/>
          </a:stretch>
        </p:blipFill>
        <p:spPr bwMode="auto">
          <a:xfrm>
            <a:off x="0" y="1588"/>
            <a:ext cx="2805113" cy="6856412"/>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70993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First level bullet</a:t>
            </a:r>
          </a:p>
          <a:p>
            <a:pPr lvl="2"/>
            <a:r>
              <a:rPr lang="en-US"/>
              <a:t>	Second level bullet</a:t>
            </a:r>
          </a:p>
          <a:p>
            <a:pPr lvl="3"/>
            <a:r>
              <a:rPr lang="en-US"/>
              <a:t>	Third level bullet</a:t>
            </a:r>
          </a:p>
        </p:txBody>
      </p:sp>
      <p:sp>
        <p:nvSpPr>
          <p:cNvPr id="4" name="Date Placeholder 3"/>
          <p:cNvSpPr>
            <a:spLocks noGrp="1"/>
          </p:cNvSpPr>
          <p:nvPr>
            <p:ph type="dt" sz="half" idx="2"/>
          </p:nvPr>
        </p:nvSpPr>
        <p:spPr>
          <a:xfrm>
            <a:off x="457200" y="6307138"/>
            <a:ext cx="2133600" cy="184150"/>
          </a:xfrm>
          <a:prstGeom prst="rect">
            <a:avLst/>
          </a:prstGeom>
        </p:spPr>
        <p:txBody>
          <a:bodyPr vert="horz" lIns="91440" tIns="45720" rIns="91440" bIns="45720" rtlCol="0" anchor="ctr"/>
          <a:lstStyle>
            <a:lvl1pPr algn="l" fontAlgn="auto">
              <a:spcBef>
                <a:spcPts val="0"/>
              </a:spcBef>
              <a:spcAft>
                <a:spcPts val="0"/>
              </a:spcAft>
              <a:defRPr sz="600" smtClean="0">
                <a:solidFill>
                  <a:schemeClr val="tx1"/>
                </a:solidFill>
                <a:latin typeface="+mn-lt"/>
                <a:ea typeface="+mn-ea"/>
                <a:cs typeface="+mn-cs"/>
              </a:defRPr>
            </a:lvl1pPr>
          </a:lstStyle>
          <a:p>
            <a:pPr>
              <a:defRPr/>
            </a:pPr>
            <a:fld id="{2DD6487B-43BE-5441-912E-3A79E3056D4C}" type="datetime1">
              <a:rPr lang="en-US">
                <a:solidFill>
                  <a:prstClr val="black"/>
                </a:solidFill>
                <a:latin typeface="Arial"/>
              </a:rPr>
              <a:pPr>
                <a:defRPr/>
              </a:pPr>
              <a:t>5/7/14</a:t>
            </a:fld>
            <a:r>
              <a:rPr lang="en-US" dirty="0">
                <a:solidFill>
                  <a:prstClr val="black"/>
                </a:solidFill>
                <a:latin typeface="Arial"/>
              </a:rPr>
              <a:t> – J. </a:t>
            </a:r>
            <a:r>
              <a:rPr lang="en-US" dirty="0" err="1">
                <a:solidFill>
                  <a:prstClr val="black"/>
                </a:solidFill>
                <a:latin typeface="Arial"/>
              </a:rPr>
              <a:t>Zurawski</a:t>
            </a:r>
            <a:r>
              <a:rPr lang="en-US" dirty="0">
                <a:solidFill>
                  <a:prstClr val="black"/>
                </a:solidFill>
                <a:latin typeface="Arial"/>
              </a:rPr>
              <a:t> (</a:t>
            </a:r>
            <a:r>
              <a:rPr lang="en-US" dirty="0" err="1">
                <a:solidFill>
                  <a:prstClr val="black"/>
                </a:solidFill>
                <a:latin typeface="Arial"/>
              </a:rPr>
              <a:t>zurawski@es.net</a:t>
            </a:r>
            <a:r>
              <a:rPr lang="en-US" dirty="0">
                <a:solidFill>
                  <a:prstClr val="black"/>
                </a:solidFill>
                <a:latin typeface="Arial"/>
              </a:rPr>
              <a:t>)</a:t>
            </a:r>
          </a:p>
        </p:txBody>
      </p:sp>
      <p:sp>
        <p:nvSpPr>
          <p:cNvPr id="6" name="Slide Number Placeholder 5"/>
          <p:cNvSpPr>
            <a:spLocks noGrp="1"/>
          </p:cNvSpPr>
          <p:nvPr>
            <p:ph type="sldNum" sz="quarter" idx="4"/>
          </p:nvPr>
        </p:nvSpPr>
        <p:spPr>
          <a:xfrm>
            <a:off x="6553200" y="6307138"/>
            <a:ext cx="2133600" cy="184150"/>
          </a:xfrm>
          <a:prstGeom prst="rect">
            <a:avLst/>
          </a:prstGeom>
        </p:spPr>
        <p:txBody>
          <a:bodyPr vert="horz" lIns="91440" tIns="45720" rIns="91440" bIns="45720" rtlCol="0" anchor="ctr"/>
          <a:lstStyle>
            <a:lvl1pPr algn="r" fontAlgn="auto">
              <a:spcBef>
                <a:spcPts val="0"/>
              </a:spcBef>
              <a:spcAft>
                <a:spcPts val="0"/>
              </a:spcAft>
              <a:defRPr sz="600" smtClean="0">
                <a:solidFill>
                  <a:schemeClr val="tx1"/>
                </a:solidFill>
                <a:latin typeface="+mn-lt"/>
                <a:ea typeface="+mn-ea"/>
                <a:cs typeface="+mn-cs"/>
              </a:defRPr>
            </a:lvl1pPr>
          </a:lstStyle>
          <a:p>
            <a:pPr>
              <a:defRPr/>
            </a:pPr>
            <a:fld id="{90BDF6EC-3462-684F-AA49-8C502ED87BD6}" type="slidenum">
              <a:rPr lang="en-US">
                <a:solidFill>
                  <a:prstClr val="black"/>
                </a:solidFill>
                <a:latin typeface="Arial"/>
              </a:rPr>
              <a:pPr>
                <a:defRPr/>
              </a:pPr>
              <a:t>‹#›</a:t>
            </a:fld>
            <a:endParaRPr lang="en-US" dirty="0">
              <a:solidFill>
                <a:prstClr val="black"/>
              </a:solidFill>
              <a:latin typeface="Arial"/>
            </a:endParaRPr>
          </a:p>
        </p:txBody>
      </p:sp>
      <p:sp>
        <p:nvSpPr>
          <p:cNvPr id="17" name="Text Placeholder 9"/>
          <p:cNvSpPr txBox="1">
            <a:spLocks/>
          </p:cNvSpPr>
          <p:nvPr userDrawn="1"/>
        </p:nvSpPr>
        <p:spPr bwMode="auto">
          <a:xfrm>
            <a:off x="-111125" y="6496050"/>
            <a:ext cx="4683125" cy="514350"/>
          </a:xfrm>
          <a:prstGeom prst="rect">
            <a:avLst/>
          </a:prstGeom>
          <a:solidFill>
            <a:srgbClr val="629FC3"/>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solidFill>
                  <a:prstClr val="white"/>
                </a:solidFill>
                <a:latin typeface="Arial"/>
                <a:ea typeface="ＭＳ Ｐゴシック" pitchFamily="-108" charset="-128"/>
                <a:cs typeface="ＭＳ Ｐゴシック" pitchFamily="-108" charset="-128"/>
              </a:rPr>
              <a:t>	Lawrence Berkeley National Laboratory</a:t>
            </a:r>
          </a:p>
        </p:txBody>
      </p:sp>
      <p:sp>
        <p:nvSpPr>
          <p:cNvPr id="18" name="Text Placeholder 9"/>
          <p:cNvSpPr txBox="1">
            <a:spLocks/>
          </p:cNvSpPr>
          <p:nvPr userDrawn="1"/>
        </p:nvSpPr>
        <p:spPr bwMode="auto">
          <a:xfrm>
            <a:off x="4572000" y="6496050"/>
            <a:ext cx="4683125" cy="514350"/>
          </a:xfrm>
          <a:prstGeom prst="rect">
            <a:avLst/>
          </a:prstGeom>
          <a:solidFill>
            <a:schemeClr val="tx1"/>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solidFill>
                  <a:prstClr val="white"/>
                </a:solidFill>
                <a:latin typeface="Arial"/>
                <a:ea typeface="ＭＳ Ｐゴシック" pitchFamily="-108" charset="-128"/>
                <a:cs typeface="ＭＳ Ｐゴシック" pitchFamily="-108" charset="-128"/>
              </a:rPr>
              <a:t>		U.S. Department of Energy  |  Office of Science</a:t>
            </a:r>
          </a:p>
        </p:txBody>
      </p:sp>
      <p:pic>
        <p:nvPicPr>
          <p:cNvPr id="10" name="Picture 9" descr="ESnet_color_sm.png"/>
          <p:cNvPicPr>
            <a:picLocks noChangeAspect="1"/>
          </p:cNvPicPr>
          <p:nvPr userDrawn="1"/>
        </p:nvPicPr>
        <p:blipFill>
          <a:blip r:embed="rId13"/>
          <a:srcRect/>
          <a:stretch>
            <a:fillRect/>
          </a:stretch>
        </p:blipFill>
        <p:spPr bwMode="auto">
          <a:xfrm>
            <a:off x="8020528" y="134937"/>
            <a:ext cx="755172" cy="888226"/>
          </a:xfrm>
          <a:prstGeom prst="rect">
            <a:avLst/>
          </a:prstGeom>
          <a:noFill/>
          <a:ln w="9525">
            <a:noFill/>
            <a:miter lim="800000"/>
            <a:headEnd/>
            <a:tailEnd/>
          </a:ln>
        </p:spPr>
      </p:pic>
      <p:pic>
        <p:nvPicPr>
          <p:cNvPr id="11" name="Picture 10" descr="Unknown.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838832" y="1023163"/>
            <a:ext cx="1190868" cy="394475"/>
          </a:xfrm>
          <a:prstGeom prst="rect">
            <a:avLst/>
          </a:prstGeom>
        </p:spPr>
      </p:pic>
    </p:spTree>
    <p:extLst>
      <p:ext uri="{BB962C8B-B14F-4D97-AF65-F5344CB8AC3E}">
        <p14:creationId xmlns:p14="http://schemas.microsoft.com/office/powerpoint/2010/main" val="3915825169"/>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Lst>
  <p:hf hdr="0"/>
  <p:txStyles>
    <p:titleStyle>
      <a:lvl1pPr algn="l" defTabSz="457200" rtl="0" eaLnBrk="0" fontAlgn="base" hangingPunct="0">
        <a:spcBef>
          <a:spcPct val="0"/>
        </a:spcBef>
        <a:spcAft>
          <a:spcPct val="0"/>
        </a:spcAft>
        <a:defRPr sz="2800" kern="1200">
          <a:solidFill>
            <a:schemeClr val="tx1"/>
          </a:solidFill>
          <a:latin typeface="+mj-lt"/>
          <a:ea typeface="ＭＳ Ｐゴシック" pitchFamily="-108" charset="-128"/>
          <a:cs typeface="ＭＳ Ｐゴシック" pitchFamily="-108" charset="-128"/>
        </a:defRPr>
      </a:lvl1pPr>
      <a:lvl2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2pPr>
      <a:lvl3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3pPr>
      <a:lvl4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4pPr>
      <a:lvl5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5pPr>
      <a:lvl6pPr marL="4572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6pPr>
      <a:lvl7pPr marL="9144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7pPr>
      <a:lvl8pPr marL="13716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8pPr>
      <a:lvl9pPr marL="18288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9pPr>
    </p:titleStyle>
    <p:bodyStyle>
      <a:lvl1pPr marL="342900" indent="-342900" algn="l" defTabSz="457200" rtl="0" eaLnBrk="0" fontAlgn="base" hangingPunct="0">
        <a:spcBef>
          <a:spcPts val="1200"/>
        </a:spcBef>
        <a:spcAft>
          <a:spcPct val="0"/>
        </a:spcAft>
        <a:defRPr sz="2000" kern="1200">
          <a:solidFill>
            <a:schemeClr val="tx1"/>
          </a:solidFill>
          <a:latin typeface="+mn-lt"/>
          <a:ea typeface="ＭＳ Ｐゴシック" pitchFamily="-108" charset="-128"/>
          <a:cs typeface="ＭＳ Ｐゴシック" pitchFamily="-108" charset="-128"/>
        </a:defRPr>
      </a:lvl1pPr>
      <a:lvl2pPr marL="457200" indent="-228600" algn="l" defTabSz="457200" rtl="0" eaLnBrk="0" fontAlgn="base" hangingPunct="0">
        <a:spcBef>
          <a:spcPts val="900"/>
        </a:spcBef>
        <a:spcAft>
          <a:spcPct val="0"/>
        </a:spcAft>
        <a:buSzPct val="100000"/>
        <a:buFont typeface="Arial" charset="0"/>
        <a:buChar char="•"/>
        <a:defRPr sz="2000" kern="1200">
          <a:solidFill>
            <a:schemeClr val="tx1"/>
          </a:solidFill>
          <a:latin typeface="+mn-lt"/>
          <a:ea typeface="ＭＳ Ｐゴシック" pitchFamily="-108" charset="-128"/>
          <a:cs typeface="+mn-cs"/>
        </a:defRPr>
      </a:lvl2pPr>
      <a:lvl3pPr marL="685800" indent="-228600" algn="l" defTabSz="457200" rtl="0" eaLnBrk="0" fontAlgn="base" hangingPunct="0">
        <a:spcBef>
          <a:spcPct val="20000"/>
        </a:spcBef>
        <a:spcAft>
          <a:spcPct val="0"/>
        </a:spcAft>
        <a:buSzPct val="85000"/>
        <a:buFont typeface="Lucida Grande" charset="0"/>
        <a:buChar char="-"/>
        <a:defRPr sz="2000" kern="1200">
          <a:solidFill>
            <a:schemeClr val="tx1"/>
          </a:solidFill>
          <a:latin typeface="+mn-lt"/>
          <a:ea typeface="ＭＳ Ｐゴシック" pitchFamily="-108" charset="-128"/>
          <a:cs typeface="+mn-cs"/>
        </a:defRPr>
      </a:lvl3pPr>
      <a:lvl4pPr marL="914400" indent="-228600" algn="l" defTabSz="457200" rtl="0" eaLnBrk="0" fontAlgn="base" hangingPunct="0">
        <a:spcBef>
          <a:spcPct val="20000"/>
        </a:spcBef>
        <a:spcAft>
          <a:spcPct val="0"/>
        </a:spcAft>
        <a:buSzPct val="80000"/>
        <a:buFont typeface="Arial" charset="0"/>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9.png"/><Relationship Id="rId5" Type="http://schemas.microsoft.com/office/2007/relationships/hdphoto" Target="../media/hdphoto2.wdp"/><Relationship Id="rId6" Type="http://schemas.openxmlformats.org/officeDocument/2006/relationships/image" Target="../media/image30.png"/><Relationship Id="rId7" Type="http://schemas.microsoft.com/office/2007/relationships/hdphoto" Target="../media/hdphoto3.wdp"/><Relationship Id="rId8" Type="http://schemas.openxmlformats.org/officeDocument/2006/relationships/image" Target="../media/image31.jpeg"/><Relationship Id="rId9" Type="http://schemas.openxmlformats.org/officeDocument/2006/relationships/image" Target="../media/image32.png"/><Relationship Id="rId10" Type="http://schemas.microsoft.com/office/2007/relationships/hdphoto" Target="../media/hdphoto4.wdp"/><Relationship Id="rId11" Type="http://schemas.openxmlformats.org/officeDocument/2006/relationships/image" Target="../media/image33.png"/><Relationship Id="rId1" Type="http://schemas.openxmlformats.org/officeDocument/2006/relationships/slideLayout" Target="../slideLayouts/slideLayout63.xml"/><Relationship Id="rId2"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hyperlink" Target="mailto:engage@es.net" TargetMode="External"/><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hyperlink" Target="mailto:bltierney@es.net" TargetMode="External"/><Relationship Id="rId4" Type="http://schemas.openxmlformats.org/officeDocument/2006/relationships/hyperlink" Target="mailto:mchester@es.net" TargetMode="External"/><Relationship Id="rId5" Type="http://schemas.openxmlformats.org/officeDocument/2006/relationships/hyperlink" Target="mailto:engage@es.net" TargetMode="External"/><Relationship Id="rId6" Type="http://schemas.openxmlformats.org/officeDocument/2006/relationships/hyperlink" Target="http://fasterdata.es.net" TargetMode="External"/><Relationship Id="rId1" Type="http://schemas.openxmlformats.org/officeDocument/2006/relationships/slideLayout" Target="../slideLayouts/slideLayout1.xml"/><Relationship Id="rId2" Type="http://schemas.openxmlformats.org/officeDocument/2006/relationships/hyperlink" Target="mailto:zurawski@es.ne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9.xml"/><Relationship Id="rId2" Type="http://schemas.openxmlformats.org/officeDocument/2006/relationships/notesSlide" Target="../notesSlides/notesSlide1.xml"/><Relationship Id="rId3" Type="http://schemas.openxmlformats.org/officeDocument/2006/relationships/hyperlink" Target="mailto:engage@es.ne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2.xml"/><Relationship Id="rId3" Type="http://schemas.openxmlformats.org/officeDocument/2006/relationships/hyperlink" Target="mailto:engage@es.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3.xml"/><Relationship Id="rId3" Type="http://schemas.openxmlformats.org/officeDocument/2006/relationships/hyperlink" Target="mailto:engage@es.ne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hyperlink" Target="mailto:engage@es.net" TargetMode="External"/><Relationship Id="rId4" Type="http://schemas.openxmlformats.org/officeDocument/2006/relationships/image" Target="../media/image23.png"/><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9.xml"/><Relationship Id="rId2" Type="http://schemas.openxmlformats.org/officeDocument/2006/relationships/notesSlide" Target="../notesSlides/notesSlide7.xml"/><Relationship Id="rId3" Type="http://schemas.openxmlformats.org/officeDocument/2006/relationships/image" Target="../media/image25.emf"/></Relationships>
</file>

<file path=ppt/slides/_rels/slide9.x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2590800" y="433388"/>
            <a:ext cx="6096000" cy="1470025"/>
          </a:xfrm>
        </p:spPr>
        <p:txBody>
          <a:bodyPr/>
          <a:lstStyle/>
          <a:p>
            <a:r>
              <a:rPr lang="en-US" sz="2800" dirty="0" smtClean="0"/>
              <a:t>Science DMZ: Conclusion &amp; Discussion</a:t>
            </a:r>
            <a:endParaRPr lang="en-US" sz="2800" dirty="0" smtClean="0">
              <a:latin typeface="Arial" charset="0"/>
              <a:ea typeface="ＭＳ Ｐゴシック" charset="-128"/>
              <a:cs typeface="ＭＳ Ｐゴシック" charset="-128"/>
            </a:endParaRPr>
          </a:p>
        </p:txBody>
      </p:sp>
      <p:sp>
        <p:nvSpPr>
          <p:cNvPr id="8" name="Text Placeholder 7"/>
          <p:cNvSpPr>
            <a:spLocks noGrp="1"/>
          </p:cNvSpPr>
          <p:nvPr>
            <p:ph type="body" sz="quarter" idx="11"/>
          </p:nvPr>
        </p:nvSpPr>
        <p:spPr>
          <a:xfrm>
            <a:off x="2590800" y="3636433"/>
            <a:ext cx="6464300" cy="1087783"/>
          </a:xfrm>
        </p:spPr>
        <p:txBody>
          <a:bodyPr rtlCol="0">
            <a:noAutofit/>
          </a:bodyPr>
          <a:lstStyle/>
          <a:p>
            <a:pPr marL="0" indent="0">
              <a:defRPr/>
            </a:pPr>
            <a:r>
              <a:rPr lang="en-US" dirty="0" smtClean="0"/>
              <a:t>An </a:t>
            </a:r>
            <a:r>
              <a:rPr lang="en-US" dirty="0"/>
              <a:t>Overview in Emerging (and not) Networking Technologies</a:t>
            </a:r>
          </a:p>
          <a:p>
            <a:pPr marL="0" indent="0" eaLnBrk="1" fontAlgn="auto" hangingPunct="1">
              <a:spcAft>
                <a:spcPts val="0"/>
              </a:spcAft>
              <a:defRPr/>
            </a:pPr>
            <a:r>
              <a:rPr lang="en-US" dirty="0" err="1" smtClean="0">
                <a:ea typeface="+mn-ea"/>
                <a:cs typeface="+mn-cs"/>
              </a:rPr>
              <a:t>Terena</a:t>
            </a:r>
            <a:r>
              <a:rPr lang="en-US" dirty="0" smtClean="0">
                <a:ea typeface="+mn-ea"/>
                <a:cs typeface="+mn-cs"/>
              </a:rPr>
              <a:t> Networking Conference (TNC2014)</a:t>
            </a:r>
          </a:p>
          <a:p>
            <a:pPr marL="0" indent="0" eaLnBrk="1" fontAlgn="auto" hangingPunct="1">
              <a:spcAft>
                <a:spcPts val="0"/>
              </a:spcAft>
              <a:defRPr/>
            </a:pPr>
            <a:r>
              <a:rPr lang="en-US" dirty="0" smtClean="0">
                <a:ea typeface="+mn-ea"/>
                <a:cs typeface="+mn-cs"/>
              </a:rPr>
              <a:t>Dublin, Ireland</a:t>
            </a:r>
          </a:p>
          <a:p>
            <a:pPr marL="0" indent="0" eaLnBrk="1" fontAlgn="auto" hangingPunct="1">
              <a:spcAft>
                <a:spcPts val="0"/>
              </a:spcAft>
              <a:defRPr/>
            </a:pPr>
            <a:r>
              <a:rPr lang="en-US" dirty="0" smtClean="0">
                <a:ea typeface="+mn-ea"/>
                <a:cs typeface="+mn-cs"/>
              </a:rPr>
              <a:t>May </a:t>
            </a:r>
            <a:r>
              <a:rPr lang="en-US" dirty="0" smtClean="0"/>
              <a:t>19</a:t>
            </a:r>
            <a:r>
              <a:rPr lang="en-US" baseline="30000" dirty="0" smtClean="0">
                <a:ea typeface="+mn-ea"/>
                <a:cs typeface="+mn-cs"/>
              </a:rPr>
              <a:t>th</a:t>
            </a:r>
            <a:r>
              <a:rPr lang="en-US" dirty="0" smtClean="0">
                <a:ea typeface="+mn-ea"/>
                <a:cs typeface="+mn-cs"/>
              </a:rPr>
              <a:t> 2014</a:t>
            </a:r>
          </a:p>
        </p:txBody>
      </p:sp>
      <p:sp>
        <p:nvSpPr>
          <p:cNvPr id="7" name="Subtitle 2"/>
          <p:cNvSpPr>
            <a:spLocks noGrp="1"/>
          </p:cNvSpPr>
          <p:nvPr>
            <p:ph type="subTitle" idx="1"/>
          </p:nvPr>
        </p:nvSpPr>
        <p:spPr>
          <a:xfrm>
            <a:off x="2590800" y="2152650"/>
            <a:ext cx="6553200" cy="876300"/>
          </a:xfrm>
        </p:spPr>
        <p:txBody>
          <a:bodyPr/>
          <a:lstStyle/>
          <a:p>
            <a:pPr eaLnBrk="1" hangingPunct="1"/>
            <a:r>
              <a:rPr lang="en-US" sz="1600" dirty="0">
                <a:latin typeface="Arial" charset="0"/>
                <a:ea typeface="Arial" charset="0"/>
                <a:cs typeface="Arial" charset="0"/>
              </a:rPr>
              <a:t>Jason </a:t>
            </a:r>
            <a:r>
              <a:rPr lang="en-US" sz="1600" dirty="0" smtClean="0">
                <a:latin typeface="Arial" charset="0"/>
                <a:ea typeface="Arial" charset="0"/>
                <a:cs typeface="Arial" charset="0"/>
              </a:rPr>
              <a:t>Zurawski, Brian </a:t>
            </a:r>
            <a:r>
              <a:rPr lang="en-US" sz="1600" dirty="0">
                <a:latin typeface="Arial" charset="0"/>
                <a:ea typeface="Arial" charset="0"/>
                <a:cs typeface="Arial" charset="0"/>
              </a:rPr>
              <a:t>Tierney, </a:t>
            </a:r>
            <a:r>
              <a:rPr lang="en-US" sz="1600" dirty="0" smtClean="0">
                <a:latin typeface="Arial" charset="0"/>
                <a:ea typeface="Arial" charset="0"/>
                <a:cs typeface="Arial" charset="0"/>
              </a:rPr>
              <a:t>Mary Hester</a:t>
            </a:r>
            <a:endParaRPr lang="en-US" sz="1600" dirty="0">
              <a:latin typeface="Arial" charset="0"/>
              <a:ea typeface="Arial" charset="0"/>
              <a:cs typeface="Arial" charset="0"/>
            </a:endParaRPr>
          </a:p>
          <a:p>
            <a:pPr eaLnBrk="1" hangingPunct="1"/>
            <a:r>
              <a:rPr lang="en-US" sz="1600" b="1" dirty="0" smtClean="0">
                <a:latin typeface="Arial" charset="0"/>
                <a:ea typeface="Arial" charset="0"/>
                <a:cs typeface="Arial" charset="0"/>
              </a:rPr>
              <a:t>ESnet Science Engagement</a:t>
            </a:r>
          </a:p>
        </p:txBody>
      </p:sp>
      <p:sp>
        <p:nvSpPr>
          <p:cNvPr id="9" name="Text Placeholder 7"/>
          <p:cNvSpPr txBox="1">
            <a:spLocks/>
          </p:cNvSpPr>
          <p:nvPr/>
        </p:nvSpPr>
        <p:spPr bwMode="auto">
          <a:xfrm>
            <a:off x="0" y="6587066"/>
            <a:ext cx="7848600" cy="296333"/>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noAutofit/>
          </a:bodyPr>
          <a:lstStyle>
            <a:lvl1pPr marL="342900" indent="-342900" algn="l" defTabSz="457200" rtl="0" eaLnBrk="0" fontAlgn="base" hangingPunct="0">
              <a:spcBef>
                <a:spcPts val="1200"/>
              </a:spcBef>
              <a:spcAft>
                <a:spcPct val="0"/>
              </a:spcAft>
              <a:buFontTx/>
              <a:buNone/>
              <a:defRPr sz="1400" kern="1200">
                <a:solidFill>
                  <a:schemeClr val="tx1">
                    <a:lumMod val="50000"/>
                    <a:lumOff val="50000"/>
                  </a:schemeClr>
                </a:solidFill>
                <a:latin typeface="+mn-lt"/>
                <a:ea typeface="ＭＳ Ｐゴシック" pitchFamily="-108" charset="-128"/>
                <a:cs typeface="ＭＳ Ｐゴシック" pitchFamily="-108" charset="-128"/>
              </a:defRPr>
            </a:lvl1pPr>
            <a:lvl2pPr marL="457200" indent="-228600" algn="l" defTabSz="457200" rtl="0" eaLnBrk="0" fontAlgn="base" hangingPunct="0">
              <a:spcBef>
                <a:spcPts val="900"/>
              </a:spcBef>
              <a:spcAft>
                <a:spcPct val="0"/>
              </a:spcAft>
              <a:buSzPct val="100000"/>
              <a:buFont typeface="Arial" charset="0"/>
              <a:buChar char="•"/>
              <a:defRPr sz="2000" kern="1200">
                <a:solidFill>
                  <a:schemeClr val="tx1"/>
                </a:solidFill>
                <a:latin typeface="+mn-lt"/>
                <a:ea typeface="ＭＳ Ｐゴシック" pitchFamily="-108" charset="-128"/>
                <a:cs typeface="+mn-cs"/>
              </a:defRPr>
            </a:lvl2pPr>
            <a:lvl3pPr marL="685800" indent="-228600" algn="l" defTabSz="457200" rtl="0" eaLnBrk="0" fontAlgn="base" hangingPunct="0">
              <a:spcBef>
                <a:spcPct val="20000"/>
              </a:spcBef>
              <a:spcAft>
                <a:spcPct val="0"/>
              </a:spcAft>
              <a:buSzPct val="85000"/>
              <a:buFont typeface="Lucida Grande" charset="0"/>
              <a:buChar char="-"/>
              <a:defRPr sz="2000" kern="1200">
                <a:solidFill>
                  <a:schemeClr val="tx1"/>
                </a:solidFill>
                <a:latin typeface="+mn-lt"/>
                <a:ea typeface="ＭＳ Ｐゴシック" pitchFamily="-108" charset="-128"/>
                <a:cs typeface="+mn-cs"/>
              </a:defRPr>
            </a:lvl3pPr>
            <a:lvl4pPr marL="914400" indent="-228600" algn="l" defTabSz="457200" rtl="0" eaLnBrk="0" fontAlgn="base" hangingPunct="0">
              <a:spcBef>
                <a:spcPct val="20000"/>
              </a:spcBef>
              <a:spcAft>
                <a:spcPct val="0"/>
              </a:spcAft>
              <a:buSzPct val="80000"/>
              <a:buFont typeface="Arial" charset="0"/>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fontAlgn="auto" hangingPunct="1">
              <a:spcAft>
                <a:spcPts val="0"/>
              </a:spcAft>
              <a:defRPr/>
            </a:pPr>
            <a:r>
              <a:rPr lang="en-US" sz="1000" dirty="0" smtClean="0">
                <a:ea typeface="+mn-ea"/>
                <a:cs typeface="+mn-cs"/>
              </a:rPr>
              <a:t>With contributions </a:t>
            </a:r>
            <a:r>
              <a:rPr lang="en-US" sz="1000" dirty="0">
                <a:ea typeface="+mn-ea"/>
                <a:cs typeface="+mn-cs"/>
              </a:rPr>
              <a:t>from S. </a:t>
            </a:r>
            <a:r>
              <a:rPr lang="en-US" sz="1000" dirty="0" err="1" smtClean="0">
                <a:ea typeface="+mn-ea"/>
                <a:cs typeface="+mn-cs"/>
              </a:rPr>
              <a:t>Balasubramanian</a:t>
            </a:r>
            <a:r>
              <a:rPr lang="en-US" sz="1000" dirty="0" smtClean="0">
                <a:ea typeface="+mn-ea"/>
                <a:cs typeface="+mn-cs"/>
              </a:rPr>
              <a:t>, B. Johnston, A. Lake, E. Dart, L. </a:t>
            </a:r>
            <a:r>
              <a:rPr lang="en-US" sz="1000" dirty="0" err="1" smtClean="0">
                <a:ea typeface="+mn-ea"/>
                <a:cs typeface="+mn-cs"/>
              </a:rPr>
              <a:t>Rotman</a:t>
            </a:r>
            <a:r>
              <a:rPr lang="en-US" sz="1000" dirty="0" smtClean="0">
                <a:ea typeface="+mn-ea"/>
                <a:cs typeface="+mn-cs"/>
              </a:rPr>
              <a:t>, E. </a:t>
            </a:r>
            <a:r>
              <a:rPr lang="en-US" sz="1000" dirty="0" err="1" smtClean="0">
                <a:solidFill>
                  <a:schemeClr val="tx1">
                    <a:lumMod val="65000"/>
                    <a:lumOff val="35000"/>
                  </a:schemeClr>
                </a:solidFill>
              </a:rPr>
              <a:t>Pouyoul</a:t>
            </a:r>
            <a:r>
              <a:rPr lang="en-US" sz="1000" dirty="0" smtClean="0">
                <a:solidFill>
                  <a:schemeClr val="tx1">
                    <a:lumMod val="65000"/>
                    <a:lumOff val="35000"/>
                  </a:schemeClr>
                </a:solidFill>
              </a:rPr>
              <a:t> </a:t>
            </a:r>
            <a:r>
              <a:rPr lang="en-US" sz="1000" dirty="0" smtClean="0"/>
              <a:t>and others @ ESnet</a:t>
            </a:r>
            <a:endParaRPr lang="en-US" sz="1000" dirty="0" smtClean="0">
              <a:ea typeface="+mn-ea"/>
              <a:cs typeface="+mn-cs"/>
            </a:endParaRPr>
          </a:p>
        </p:txBody>
      </p:sp>
    </p:spTree>
    <p:extLst>
      <p:ext uri="{BB962C8B-B14F-4D97-AF65-F5344CB8AC3E}">
        <p14:creationId xmlns:p14="http://schemas.microsoft.com/office/powerpoint/2010/main" val="3285331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050" y="-117718"/>
            <a:ext cx="7099300" cy="1143000"/>
          </a:xfrm>
        </p:spPr>
        <p:txBody>
          <a:bodyPr/>
          <a:lstStyle/>
          <a:p>
            <a:r>
              <a:rPr lang="en-US" dirty="0" smtClean="0"/>
              <a:t>Improved Workflow Infrastructure</a:t>
            </a:r>
            <a:endParaRPr lang="en-US" dirty="0"/>
          </a:p>
        </p:txBody>
      </p:sp>
      <p:pic>
        <p:nvPicPr>
          <p:cNvPr id="11" name="Content Placeholder 10" descr="Dula-Workflow-v4-improved.pdf"/>
          <p:cNvPicPr>
            <a:picLocks noGrp="1" noChangeAspect="1"/>
          </p:cNvPicPr>
          <p:nvPr>
            <p:ph idx="1"/>
          </p:nvPr>
        </p:nvPicPr>
        <p:blipFill rotWithShape="1">
          <a:blip r:embed="rId3">
            <a:extLst>
              <a:ext uri="{28A0092B-C50C-407E-A947-70E740481C1C}">
                <a14:useLocalDpi xmlns:a14="http://schemas.microsoft.com/office/drawing/2010/main" val="0"/>
              </a:ext>
            </a:extLst>
          </a:blip>
          <a:srcRect t="6497" b="5840"/>
          <a:stretch/>
        </p:blipFill>
        <p:spPr>
          <a:xfrm>
            <a:off x="282842" y="727258"/>
            <a:ext cx="8520744" cy="5773996"/>
          </a:xfrm>
        </p:spPr>
      </p:pic>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10</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5/7/14</a:t>
            </a:fld>
            <a:endParaRPr lang="en-US" sz="800" dirty="0">
              <a:solidFill>
                <a:prstClr val="black"/>
              </a:solidFill>
              <a:latin typeface="Arial"/>
            </a:endParaRPr>
          </a:p>
        </p:txBody>
      </p:sp>
    </p:spTree>
    <p:extLst>
      <p:ext uri="{BB962C8B-B14F-4D97-AF65-F5344CB8AC3E}">
        <p14:creationId xmlns:p14="http://schemas.microsoft.com/office/powerpoint/2010/main" val="2389313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147"/>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244052" y="2339171"/>
            <a:ext cx="738492" cy="1223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 name="Picture 147"/>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10800000">
            <a:off x="3103868" y="4251719"/>
            <a:ext cx="738492" cy="1223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7114879" y="3545387"/>
            <a:ext cx="905776" cy="738492"/>
            <a:chOff x="7114879" y="3545387"/>
            <a:chExt cx="905776" cy="738492"/>
          </a:xfrm>
        </p:grpSpPr>
        <p:pic>
          <p:nvPicPr>
            <p:cNvPr id="47" name="Picture 147"/>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50000"/>
            <a:stretch/>
          </p:blipFill>
          <p:spPr bwMode="auto">
            <a:xfrm rot="5400000">
              <a:off x="6898539" y="3761727"/>
              <a:ext cx="738492" cy="305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147"/>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 b="50952"/>
            <a:stretch/>
          </p:blipFill>
          <p:spPr bwMode="auto">
            <a:xfrm rot="5400000">
              <a:off x="7351427" y="3614651"/>
              <a:ext cx="738492" cy="599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 name="Group 5"/>
          <p:cNvGrpSpPr/>
          <p:nvPr/>
        </p:nvGrpSpPr>
        <p:grpSpPr>
          <a:xfrm>
            <a:off x="6250925" y="4384302"/>
            <a:ext cx="738492" cy="905775"/>
            <a:chOff x="6250925" y="4384302"/>
            <a:chExt cx="738492" cy="905775"/>
          </a:xfrm>
        </p:grpSpPr>
        <p:pic>
          <p:nvPicPr>
            <p:cNvPr id="50" name="Picture 147"/>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50000"/>
            <a:stretch/>
          </p:blipFill>
          <p:spPr bwMode="auto">
            <a:xfrm rot="10800000">
              <a:off x="6250925" y="4384302"/>
              <a:ext cx="738492" cy="305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147"/>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 b="50952"/>
            <a:stretch/>
          </p:blipFill>
          <p:spPr bwMode="auto">
            <a:xfrm rot="10800000">
              <a:off x="6250925" y="4690113"/>
              <a:ext cx="738492" cy="599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8" name="Group 7"/>
          <p:cNvGrpSpPr/>
          <p:nvPr/>
        </p:nvGrpSpPr>
        <p:grpSpPr>
          <a:xfrm>
            <a:off x="4577474" y="4384302"/>
            <a:ext cx="738492" cy="905775"/>
            <a:chOff x="4577474" y="4384302"/>
            <a:chExt cx="738492" cy="905775"/>
          </a:xfrm>
        </p:grpSpPr>
        <p:pic>
          <p:nvPicPr>
            <p:cNvPr id="53" name="Picture 147"/>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50000"/>
            <a:stretch/>
          </p:blipFill>
          <p:spPr bwMode="auto">
            <a:xfrm rot="10800000">
              <a:off x="4577474" y="4384302"/>
              <a:ext cx="738492" cy="305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147"/>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 b="50952"/>
            <a:stretch/>
          </p:blipFill>
          <p:spPr bwMode="auto">
            <a:xfrm rot="10800000">
              <a:off x="4577474" y="4690113"/>
              <a:ext cx="738492" cy="599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170" name="Picture 146"/>
          <p:cNvPicPr>
            <a:picLocks noChangeAspect="1" noChangeArrowheads="1"/>
          </p:cNvPicPr>
          <p:nvPr/>
        </p:nvPicPr>
        <p:blipFill>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339739" y="3928481"/>
            <a:ext cx="969194" cy="75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71" name="Picture 147"/>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798042" y="2319423"/>
            <a:ext cx="738492" cy="1223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3" name="Picture 147"/>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960113" y="2336380"/>
            <a:ext cx="738492" cy="1223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 name="Picture 147"/>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095647" y="2336380"/>
            <a:ext cx="738492" cy="1223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8" name="Picture 14" descr="C:\Users\dyparkinson\AppData\Local\Microsoft\Windows\Temporary Internet Files\Content.IE5\JEBH5HZG\MP900423140[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2000" y="1472275"/>
            <a:ext cx="691022" cy="85151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383597" y="3151328"/>
            <a:ext cx="414445" cy="375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p:nvSpPr>
          <p:cNvPr id="5" name="Rectangle 4"/>
          <p:cNvSpPr/>
          <p:nvPr/>
        </p:nvSpPr>
        <p:spPr>
          <a:xfrm>
            <a:off x="2163362" y="2855615"/>
            <a:ext cx="214609" cy="321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pic>
        <p:nvPicPr>
          <p:cNvPr id="1034" name="Picture 10"/>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0" b="100000" l="926" r="100000"/>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519536" y="2184529"/>
            <a:ext cx="1502259" cy="656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85800" y="2209800"/>
            <a:ext cx="833735" cy="369332"/>
          </a:xfrm>
          <a:prstGeom prst="rect">
            <a:avLst/>
          </a:prstGeom>
          <a:noFill/>
        </p:spPr>
        <p:txBody>
          <a:bodyPr wrap="square" rtlCol="0">
            <a:spAutoFit/>
          </a:bodyPr>
          <a:lstStyle/>
          <a:p>
            <a:r>
              <a:rPr lang="en-US" dirty="0" smtClean="0">
                <a:solidFill>
                  <a:prstClr val="black"/>
                </a:solidFill>
              </a:rPr>
              <a:t>Users</a:t>
            </a:r>
            <a:endParaRPr lang="en-US" dirty="0">
              <a:solidFill>
                <a:prstClr val="black"/>
              </a:solidFill>
            </a:endParaRPr>
          </a:p>
        </p:txBody>
      </p:sp>
      <p:sp>
        <p:nvSpPr>
          <p:cNvPr id="17" name="TextBox 16"/>
          <p:cNvSpPr txBox="1"/>
          <p:nvPr/>
        </p:nvSpPr>
        <p:spPr>
          <a:xfrm>
            <a:off x="699204" y="5492745"/>
            <a:ext cx="1427933" cy="369332"/>
          </a:xfrm>
          <a:prstGeom prst="rect">
            <a:avLst/>
          </a:prstGeom>
          <a:noFill/>
        </p:spPr>
        <p:txBody>
          <a:bodyPr wrap="square" rtlCol="0">
            <a:spAutoFit/>
          </a:bodyPr>
          <a:lstStyle/>
          <a:p>
            <a:r>
              <a:rPr lang="en-US" dirty="0" smtClean="0">
                <a:solidFill>
                  <a:prstClr val="black"/>
                </a:solidFill>
              </a:rPr>
              <a:t>Publications</a:t>
            </a:r>
            <a:endParaRPr lang="en-US" dirty="0">
              <a:solidFill>
                <a:prstClr val="black"/>
              </a:solidFill>
            </a:endParaRPr>
          </a:p>
        </p:txBody>
      </p:sp>
      <p:sp>
        <p:nvSpPr>
          <p:cNvPr id="9" name="Pie 8"/>
          <p:cNvSpPr/>
          <p:nvPr/>
        </p:nvSpPr>
        <p:spPr>
          <a:xfrm rot="16200000">
            <a:off x="1996215" y="2928978"/>
            <a:ext cx="763511" cy="429218"/>
          </a:xfrm>
          <a:prstGeom prst="pie">
            <a:avLst>
              <a:gd name="adj1" fmla="val 10712987"/>
              <a:gd name="adj2" fmla="val 162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Arial"/>
            </a:endParaRPr>
          </a:p>
        </p:txBody>
      </p:sp>
      <p:sp>
        <p:nvSpPr>
          <p:cNvPr id="25" name="Pie 24"/>
          <p:cNvSpPr/>
          <p:nvPr/>
        </p:nvSpPr>
        <p:spPr>
          <a:xfrm rot="5400000">
            <a:off x="6607661" y="3139831"/>
            <a:ext cx="763512" cy="786506"/>
          </a:xfrm>
          <a:prstGeom prst="pie">
            <a:avLst>
              <a:gd name="adj1" fmla="val 10782454"/>
              <a:gd name="adj2" fmla="val 162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Arial"/>
            </a:endParaRPr>
          </a:p>
        </p:txBody>
      </p:sp>
      <p:sp>
        <p:nvSpPr>
          <p:cNvPr id="26" name="Pie 25"/>
          <p:cNvSpPr/>
          <p:nvPr/>
        </p:nvSpPr>
        <p:spPr>
          <a:xfrm rot="5400000" flipH="1">
            <a:off x="6589438" y="3853813"/>
            <a:ext cx="786209" cy="858434"/>
          </a:xfrm>
          <a:prstGeom prst="pie">
            <a:avLst>
              <a:gd name="adj1" fmla="val 10844307"/>
              <a:gd name="adj2" fmla="val 162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Arial"/>
            </a:endParaRPr>
          </a:p>
        </p:txBody>
      </p:sp>
      <p:sp>
        <p:nvSpPr>
          <p:cNvPr id="10" name="TextBox 9"/>
          <p:cNvSpPr txBox="1"/>
          <p:nvPr/>
        </p:nvSpPr>
        <p:spPr>
          <a:xfrm>
            <a:off x="1824336" y="2212331"/>
            <a:ext cx="1143000" cy="276999"/>
          </a:xfrm>
          <a:prstGeom prst="rect">
            <a:avLst/>
          </a:prstGeom>
          <a:noFill/>
        </p:spPr>
        <p:txBody>
          <a:bodyPr wrap="square" rtlCol="0">
            <a:spAutoFit/>
          </a:bodyPr>
          <a:lstStyle/>
          <a:p>
            <a:r>
              <a:rPr lang="en-US" sz="1200" dirty="0" smtClean="0">
                <a:solidFill>
                  <a:prstClr val="white"/>
                </a:solidFill>
              </a:rPr>
              <a:t>1. Allocation</a:t>
            </a:r>
            <a:endParaRPr lang="en-US" sz="1200" dirty="0">
              <a:solidFill>
                <a:prstClr val="white"/>
              </a:solidFill>
            </a:endParaRPr>
          </a:p>
        </p:txBody>
      </p:sp>
      <p:sp>
        <p:nvSpPr>
          <p:cNvPr id="12" name="TextBox 11"/>
          <p:cNvSpPr txBox="1"/>
          <p:nvPr/>
        </p:nvSpPr>
        <p:spPr>
          <a:xfrm>
            <a:off x="2834673" y="1981497"/>
            <a:ext cx="1259692" cy="276999"/>
          </a:xfrm>
          <a:prstGeom prst="rect">
            <a:avLst/>
          </a:prstGeom>
          <a:noFill/>
        </p:spPr>
        <p:txBody>
          <a:bodyPr wrap="square" rtlCol="0">
            <a:spAutoFit/>
          </a:bodyPr>
          <a:lstStyle/>
          <a:p>
            <a:r>
              <a:rPr lang="en-US" sz="1200" dirty="0" smtClean="0">
                <a:solidFill>
                  <a:prstClr val="black"/>
                </a:solidFill>
              </a:rPr>
              <a:t>2. </a:t>
            </a:r>
            <a:r>
              <a:rPr lang="en-US" sz="1200" dirty="0" err="1" smtClean="0">
                <a:solidFill>
                  <a:prstClr val="black"/>
                </a:solidFill>
              </a:rPr>
              <a:t>Endstation</a:t>
            </a:r>
            <a:endParaRPr lang="en-US" sz="1200" dirty="0">
              <a:solidFill>
                <a:prstClr val="black"/>
              </a:solidFill>
            </a:endParaRPr>
          </a:p>
        </p:txBody>
      </p:sp>
      <p:sp>
        <p:nvSpPr>
          <p:cNvPr id="37" name="TextBox 36"/>
          <p:cNvSpPr txBox="1"/>
          <p:nvPr/>
        </p:nvSpPr>
        <p:spPr>
          <a:xfrm>
            <a:off x="3960113" y="1982169"/>
            <a:ext cx="1088260" cy="276999"/>
          </a:xfrm>
          <a:prstGeom prst="rect">
            <a:avLst/>
          </a:prstGeom>
          <a:noFill/>
        </p:spPr>
        <p:txBody>
          <a:bodyPr wrap="square" rtlCol="0">
            <a:spAutoFit/>
          </a:bodyPr>
          <a:lstStyle/>
          <a:p>
            <a:r>
              <a:rPr lang="en-US" sz="1200" dirty="0" smtClean="0">
                <a:solidFill>
                  <a:prstClr val="black"/>
                </a:solidFill>
              </a:rPr>
              <a:t>3. Sample</a:t>
            </a:r>
            <a:endParaRPr lang="en-US" sz="1200" dirty="0">
              <a:solidFill>
                <a:prstClr val="black"/>
              </a:solidFill>
            </a:endParaRPr>
          </a:p>
        </p:txBody>
      </p:sp>
      <p:sp>
        <p:nvSpPr>
          <p:cNvPr id="38" name="TextBox 37"/>
          <p:cNvSpPr txBox="1"/>
          <p:nvPr/>
        </p:nvSpPr>
        <p:spPr>
          <a:xfrm>
            <a:off x="5048373" y="1889165"/>
            <a:ext cx="981265" cy="461665"/>
          </a:xfrm>
          <a:prstGeom prst="rect">
            <a:avLst/>
          </a:prstGeom>
          <a:noFill/>
        </p:spPr>
        <p:txBody>
          <a:bodyPr wrap="square" rtlCol="0">
            <a:spAutoFit/>
          </a:bodyPr>
          <a:lstStyle/>
          <a:p>
            <a:r>
              <a:rPr lang="en-US" sz="1200" dirty="0" smtClean="0">
                <a:solidFill>
                  <a:prstClr val="black"/>
                </a:solidFill>
              </a:rPr>
              <a:t>4. Control Software</a:t>
            </a:r>
            <a:endParaRPr lang="en-US" sz="1200" dirty="0">
              <a:solidFill>
                <a:prstClr val="black"/>
              </a:solidFill>
            </a:endParaRPr>
          </a:p>
        </p:txBody>
      </p:sp>
      <p:sp>
        <p:nvSpPr>
          <p:cNvPr id="39" name="TextBox 38"/>
          <p:cNvSpPr txBox="1"/>
          <p:nvPr/>
        </p:nvSpPr>
        <p:spPr>
          <a:xfrm>
            <a:off x="6223601" y="1889835"/>
            <a:ext cx="906502" cy="461665"/>
          </a:xfrm>
          <a:prstGeom prst="rect">
            <a:avLst/>
          </a:prstGeom>
          <a:noFill/>
        </p:spPr>
        <p:txBody>
          <a:bodyPr wrap="square" rtlCol="0">
            <a:spAutoFit/>
          </a:bodyPr>
          <a:lstStyle/>
          <a:p>
            <a:r>
              <a:rPr lang="en-US" sz="1200" dirty="0" smtClean="0">
                <a:solidFill>
                  <a:prstClr val="black"/>
                </a:solidFill>
              </a:rPr>
              <a:t>5. Data Collection</a:t>
            </a:r>
            <a:endParaRPr lang="en-US" sz="1200" dirty="0">
              <a:solidFill>
                <a:prstClr val="black"/>
              </a:solidFill>
            </a:endParaRPr>
          </a:p>
        </p:txBody>
      </p:sp>
      <p:sp>
        <p:nvSpPr>
          <p:cNvPr id="40" name="TextBox 39"/>
          <p:cNvSpPr txBox="1"/>
          <p:nvPr/>
        </p:nvSpPr>
        <p:spPr>
          <a:xfrm rot="5400000">
            <a:off x="7730640" y="3815569"/>
            <a:ext cx="1450655" cy="461665"/>
          </a:xfrm>
          <a:prstGeom prst="rect">
            <a:avLst/>
          </a:prstGeom>
          <a:noFill/>
        </p:spPr>
        <p:txBody>
          <a:bodyPr wrap="square" rtlCol="0">
            <a:spAutoFit/>
          </a:bodyPr>
          <a:lstStyle/>
          <a:p>
            <a:r>
              <a:rPr lang="en-US" sz="1200" dirty="0" smtClean="0">
                <a:solidFill>
                  <a:prstClr val="black"/>
                </a:solidFill>
              </a:rPr>
              <a:t>6. Data Transfer / Management</a:t>
            </a:r>
            <a:endParaRPr lang="en-US" sz="1200" dirty="0">
              <a:solidFill>
                <a:prstClr val="black"/>
              </a:solidFill>
            </a:endParaRPr>
          </a:p>
        </p:txBody>
      </p:sp>
      <p:sp>
        <p:nvSpPr>
          <p:cNvPr id="41" name="TextBox 40"/>
          <p:cNvSpPr txBox="1"/>
          <p:nvPr/>
        </p:nvSpPr>
        <p:spPr>
          <a:xfrm>
            <a:off x="6248584" y="5492745"/>
            <a:ext cx="934086" cy="461665"/>
          </a:xfrm>
          <a:prstGeom prst="rect">
            <a:avLst/>
          </a:prstGeom>
          <a:noFill/>
        </p:spPr>
        <p:txBody>
          <a:bodyPr wrap="square" rtlCol="0">
            <a:spAutoFit/>
          </a:bodyPr>
          <a:lstStyle/>
          <a:p>
            <a:r>
              <a:rPr lang="en-US" sz="1200" dirty="0" smtClean="0">
                <a:solidFill>
                  <a:prstClr val="black"/>
                </a:solidFill>
              </a:rPr>
              <a:t>7. Data Processing</a:t>
            </a:r>
            <a:endParaRPr lang="en-US" sz="1200" dirty="0">
              <a:solidFill>
                <a:prstClr val="black"/>
              </a:solidFill>
            </a:endParaRPr>
          </a:p>
        </p:txBody>
      </p:sp>
      <p:sp>
        <p:nvSpPr>
          <p:cNvPr id="44" name="TextBox 43"/>
          <p:cNvSpPr txBox="1"/>
          <p:nvPr/>
        </p:nvSpPr>
        <p:spPr>
          <a:xfrm>
            <a:off x="3111983" y="5489279"/>
            <a:ext cx="867224" cy="461665"/>
          </a:xfrm>
          <a:prstGeom prst="rect">
            <a:avLst/>
          </a:prstGeom>
          <a:noFill/>
        </p:spPr>
        <p:txBody>
          <a:bodyPr wrap="square" rtlCol="0">
            <a:spAutoFit/>
          </a:bodyPr>
          <a:lstStyle/>
          <a:p>
            <a:r>
              <a:rPr lang="en-US" sz="1200" dirty="0" smtClean="0">
                <a:solidFill>
                  <a:prstClr val="black"/>
                </a:solidFill>
              </a:rPr>
              <a:t>9. Write and edit</a:t>
            </a:r>
            <a:endParaRPr lang="en-US" sz="1200" dirty="0">
              <a:solidFill>
                <a:prstClr val="black"/>
              </a:solidFill>
            </a:endParaRPr>
          </a:p>
        </p:txBody>
      </p:sp>
      <p:sp>
        <p:nvSpPr>
          <p:cNvPr id="13" name="Documents"/>
          <p:cNvSpPr>
            <a:spLocks noEditPoints="1" noChangeArrowheads="1"/>
          </p:cNvSpPr>
          <p:nvPr/>
        </p:nvSpPr>
        <p:spPr bwMode="auto">
          <a:xfrm>
            <a:off x="1214736" y="4857931"/>
            <a:ext cx="396870" cy="531023"/>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0" name="Rectangle 189"/>
          <p:cNvSpPr/>
          <p:nvPr/>
        </p:nvSpPr>
        <p:spPr>
          <a:xfrm>
            <a:off x="3536534" y="3151888"/>
            <a:ext cx="414445" cy="375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p:nvSpPr>
          <p:cNvPr id="191" name="Rectangle 190"/>
          <p:cNvSpPr/>
          <p:nvPr/>
        </p:nvSpPr>
        <p:spPr>
          <a:xfrm>
            <a:off x="4702769" y="3165163"/>
            <a:ext cx="414445" cy="375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p:nvSpPr>
          <p:cNvPr id="192" name="Rectangle 191"/>
          <p:cNvSpPr/>
          <p:nvPr/>
        </p:nvSpPr>
        <p:spPr>
          <a:xfrm>
            <a:off x="5834139" y="3158093"/>
            <a:ext cx="414445" cy="375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p:nvSpPr>
          <p:cNvPr id="193" name="Rectangle 192"/>
          <p:cNvSpPr/>
          <p:nvPr/>
        </p:nvSpPr>
        <p:spPr>
          <a:xfrm>
            <a:off x="5315966" y="4284337"/>
            <a:ext cx="928084" cy="375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p:nvSpPr>
          <p:cNvPr id="194" name="Rectangle 193"/>
          <p:cNvSpPr/>
          <p:nvPr/>
        </p:nvSpPr>
        <p:spPr>
          <a:xfrm>
            <a:off x="3842360" y="4265602"/>
            <a:ext cx="735112" cy="375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p:nvSpPr>
          <p:cNvPr id="195" name="Rectangle 194"/>
          <p:cNvSpPr/>
          <p:nvPr/>
        </p:nvSpPr>
        <p:spPr>
          <a:xfrm>
            <a:off x="2214590" y="4268401"/>
            <a:ext cx="884358" cy="375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rial"/>
            </a:endParaRPr>
          </a:p>
        </p:txBody>
      </p:sp>
      <p:sp>
        <p:nvSpPr>
          <p:cNvPr id="1136" name="Title 1135"/>
          <p:cNvSpPr>
            <a:spLocks noGrp="1"/>
          </p:cNvSpPr>
          <p:nvPr>
            <p:ph type="title"/>
          </p:nvPr>
        </p:nvSpPr>
        <p:spPr/>
        <p:txBody>
          <a:bodyPr/>
          <a:lstStyle/>
          <a:p>
            <a:r>
              <a:rPr lang="en-US" dirty="0" smtClean="0"/>
              <a:t>User Workflow: </a:t>
            </a:r>
            <a:br>
              <a:rPr lang="en-US" dirty="0" smtClean="0"/>
            </a:br>
            <a:r>
              <a:rPr lang="en-US" dirty="0" err="1" smtClean="0"/>
              <a:t>Beamline</a:t>
            </a:r>
            <a:r>
              <a:rPr lang="en-US" dirty="0" smtClean="0"/>
              <a:t> 8.3.2</a:t>
            </a:r>
            <a:endParaRPr lang="en-US" dirty="0"/>
          </a:p>
        </p:txBody>
      </p:sp>
      <p:sp>
        <p:nvSpPr>
          <p:cNvPr id="1137" name="Circular Arrow 1136"/>
          <p:cNvSpPr/>
          <p:nvPr/>
        </p:nvSpPr>
        <p:spPr>
          <a:xfrm>
            <a:off x="1241433" y="1676401"/>
            <a:ext cx="885704" cy="1105048"/>
          </a:xfrm>
          <a:prstGeom prst="circularArrow">
            <a:avLst>
              <a:gd name="adj1" fmla="val 11857"/>
              <a:gd name="adj2" fmla="val 2137381"/>
              <a:gd name="adj3" fmla="val 19056932"/>
              <a:gd name="adj4" fmla="val 15402310"/>
              <a:gd name="adj5" fmla="val 198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latin typeface="Arial"/>
            </a:endParaRPr>
          </a:p>
        </p:txBody>
      </p:sp>
      <p:sp>
        <p:nvSpPr>
          <p:cNvPr id="59" name="TextBox 58"/>
          <p:cNvSpPr txBox="1"/>
          <p:nvPr/>
        </p:nvSpPr>
        <p:spPr>
          <a:xfrm>
            <a:off x="4209916" y="5525869"/>
            <a:ext cx="1883628" cy="646331"/>
          </a:xfrm>
          <a:prstGeom prst="rect">
            <a:avLst/>
          </a:prstGeom>
          <a:noFill/>
        </p:spPr>
        <p:txBody>
          <a:bodyPr wrap="square" rtlCol="0">
            <a:spAutoFit/>
          </a:bodyPr>
          <a:lstStyle/>
          <a:p>
            <a:r>
              <a:rPr lang="en-US" sz="1200" dirty="0" smtClean="0">
                <a:solidFill>
                  <a:prstClr val="black"/>
                </a:solidFill>
              </a:rPr>
              <a:t>8. Data Analysis / Info Extraction / Visualization / Simulation</a:t>
            </a:r>
            <a:endParaRPr lang="en-US" sz="1200" dirty="0">
              <a:solidFill>
                <a:prstClr val="black"/>
              </a:solidFill>
            </a:endParaRPr>
          </a:p>
        </p:txBody>
      </p:sp>
      <p:pic>
        <p:nvPicPr>
          <p:cNvPr id="45" name="Picture 44" descr="Screen Shot 2014-02-18 at 4.42.12 PM.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33848" y="274638"/>
            <a:ext cx="1297391" cy="884364"/>
          </a:xfrm>
          <a:prstGeom prst="rect">
            <a:avLst/>
          </a:prstGeom>
        </p:spPr>
      </p:pic>
    </p:spTree>
    <p:extLst>
      <p:ext uri="{BB962C8B-B14F-4D97-AF65-F5344CB8AC3E}">
        <p14:creationId xmlns:p14="http://schemas.microsoft.com/office/powerpoint/2010/main" val="952780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SLAC / LCLS </a:t>
            </a:r>
            <a:r>
              <a:rPr lang="en-US" dirty="0" smtClean="0">
                <a:latin typeface="Wingdings"/>
                <a:ea typeface="Wingdings"/>
                <a:cs typeface="Wingdings"/>
                <a:sym typeface="Wingdings"/>
              </a:rPr>
              <a:t></a:t>
            </a:r>
            <a:r>
              <a:rPr lang="en-US" dirty="0" smtClean="0"/>
              <a:t>NERSC (http://</a:t>
            </a:r>
            <a:r>
              <a:rPr lang="en-US" dirty="0" err="1" smtClean="0"/>
              <a:t>my.es.net</a:t>
            </a:r>
            <a:r>
              <a:rPr lang="en-US" dirty="0" smtClean="0"/>
              <a:t>)</a:t>
            </a:r>
            <a:endParaRPr lang="en-US" dirty="0"/>
          </a:p>
        </p:txBody>
      </p:sp>
      <p:pic>
        <p:nvPicPr>
          <p:cNvPr id="5" name="Picture 4" descr="LCLS.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80246" y="1508627"/>
            <a:ext cx="7274287" cy="4887412"/>
          </a:xfrm>
          <a:prstGeom prst="rect">
            <a:avLst/>
          </a:prstGeom>
        </p:spPr>
      </p:pic>
      <p:sp>
        <p:nvSpPr>
          <p:cNvPr id="6" name="TextBox 5"/>
          <p:cNvSpPr txBox="1"/>
          <p:nvPr/>
        </p:nvSpPr>
        <p:spPr>
          <a:xfrm>
            <a:off x="0" y="2671233"/>
            <a:ext cx="1480246" cy="646331"/>
          </a:xfrm>
          <a:prstGeom prst="rect">
            <a:avLst/>
          </a:prstGeom>
          <a:noFill/>
        </p:spPr>
        <p:txBody>
          <a:bodyPr wrap="square" rtlCol="0">
            <a:spAutoFit/>
          </a:bodyPr>
          <a:lstStyle/>
          <a:p>
            <a:pPr algn="r"/>
            <a:r>
              <a:rPr lang="en-US" dirty="0" smtClean="0"/>
              <a:t>All NERSC Traffic</a:t>
            </a:r>
            <a:endParaRPr lang="en-US" dirty="0"/>
          </a:p>
        </p:txBody>
      </p:sp>
      <p:sp>
        <p:nvSpPr>
          <p:cNvPr id="7" name="TextBox 6"/>
          <p:cNvSpPr txBox="1"/>
          <p:nvPr/>
        </p:nvSpPr>
        <p:spPr>
          <a:xfrm>
            <a:off x="-297756" y="5222501"/>
            <a:ext cx="1778002" cy="369332"/>
          </a:xfrm>
          <a:prstGeom prst="rect">
            <a:avLst/>
          </a:prstGeom>
          <a:noFill/>
        </p:spPr>
        <p:txBody>
          <a:bodyPr wrap="square" rtlCol="0">
            <a:spAutoFit/>
          </a:bodyPr>
          <a:lstStyle/>
          <a:p>
            <a:pPr algn="r"/>
            <a:r>
              <a:rPr lang="en-US" dirty="0" smtClean="0"/>
              <a:t>PS II Study</a:t>
            </a:r>
            <a:endParaRPr lang="en-US" dirty="0"/>
          </a:p>
        </p:txBody>
      </p:sp>
      <p:sp>
        <p:nvSpPr>
          <p:cNvPr id="4" name="TextBox 3"/>
          <p:cNvSpPr txBox="1"/>
          <p:nvPr/>
        </p:nvSpPr>
        <p:spPr>
          <a:xfrm>
            <a:off x="-3454400" y="1778000"/>
            <a:ext cx="184666" cy="369332"/>
          </a:xfrm>
          <a:prstGeom prst="rect">
            <a:avLst/>
          </a:prstGeom>
          <a:noFill/>
        </p:spPr>
        <p:txBody>
          <a:bodyPr wrap="none" rtlCol="0">
            <a:spAutoFit/>
          </a:bodyPr>
          <a:lstStyle/>
          <a:p>
            <a:endParaRPr lang="en-US" dirty="0"/>
          </a:p>
        </p:txBody>
      </p:sp>
      <p:sp>
        <p:nvSpPr>
          <p:cNvPr id="8"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12</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5/7/14</a:t>
            </a:fld>
            <a:endParaRPr lang="en-US" sz="800" dirty="0">
              <a:solidFill>
                <a:prstClr val="black"/>
              </a:solidFill>
              <a:latin typeface="Arial"/>
            </a:endParaRPr>
          </a:p>
        </p:txBody>
      </p:sp>
    </p:spTree>
    <p:extLst>
      <p:ext uri="{BB962C8B-B14F-4D97-AF65-F5344CB8AC3E}">
        <p14:creationId xmlns:p14="http://schemas.microsoft.com/office/powerpoint/2010/main" val="3994188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2590800" y="433388"/>
            <a:ext cx="6096000" cy="1470025"/>
          </a:xfrm>
        </p:spPr>
        <p:txBody>
          <a:bodyPr/>
          <a:lstStyle/>
          <a:p>
            <a:pPr eaLnBrk="1" hangingPunct="1"/>
            <a:r>
              <a:rPr lang="en-US" dirty="0"/>
              <a:t>Science DMZ: Conclusion &amp; Discussion</a:t>
            </a:r>
            <a:endParaRPr lang="en-US" dirty="0" smtClean="0">
              <a:latin typeface="Arial" charset="0"/>
              <a:ea typeface="ＭＳ Ｐゴシック" charset="-128"/>
              <a:cs typeface="ＭＳ Ｐゴシック" charset="-128"/>
            </a:endParaRPr>
          </a:p>
        </p:txBody>
      </p:sp>
      <p:sp>
        <p:nvSpPr>
          <p:cNvPr id="13315" name="Subtitle 2"/>
          <p:cNvSpPr>
            <a:spLocks noGrp="1"/>
          </p:cNvSpPr>
          <p:nvPr>
            <p:ph type="subTitle" idx="1"/>
          </p:nvPr>
        </p:nvSpPr>
        <p:spPr>
          <a:xfrm>
            <a:off x="2590800" y="2133600"/>
            <a:ext cx="6096000" cy="898525"/>
          </a:xfrm>
        </p:spPr>
        <p:txBody>
          <a:bodyPr/>
          <a:lstStyle/>
          <a:p>
            <a:pPr eaLnBrk="1" hangingPunct="1"/>
            <a:r>
              <a:rPr lang="en-US" dirty="0" smtClean="0">
                <a:latin typeface="Arial" charset="0"/>
                <a:ea typeface="Arial" charset="0"/>
                <a:cs typeface="Arial" charset="0"/>
              </a:rPr>
              <a:t>Questions?</a:t>
            </a:r>
          </a:p>
        </p:txBody>
      </p:sp>
      <p:sp>
        <p:nvSpPr>
          <p:cNvPr id="6" name="Text Placeholder 7"/>
          <p:cNvSpPr>
            <a:spLocks noGrp="1"/>
          </p:cNvSpPr>
          <p:nvPr>
            <p:ph type="body" sz="quarter" idx="11"/>
          </p:nvPr>
        </p:nvSpPr>
        <p:spPr>
          <a:xfrm>
            <a:off x="4893733" y="3307292"/>
            <a:ext cx="4495800" cy="2146300"/>
          </a:xfrm>
        </p:spPr>
        <p:txBody>
          <a:bodyPr rtlCol="0">
            <a:noAutofit/>
          </a:bodyPr>
          <a:lstStyle/>
          <a:p>
            <a:pPr marL="0" indent="0" eaLnBrk="1" fontAlgn="auto" hangingPunct="1">
              <a:spcAft>
                <a:spcPts val="0"/>
              </a:spcAft>
              <a:defRPr/>
            </a:pPr>
            <a:r>
              <a:rPr lang="en-US" sz="1200" dirty="0"/>
              <a:t>Jason Zurawski - </a:t>
            </a:r>
            <a:r>
              <a:rPr lang="en-US" sz="1200" dirty="0">
                <a:hlinkClick r:id="rId2"/>
              </a:rPr>
              <a:t>zurawski@es.net</a:t>
            </a:r>
            <a:r>
              <a:rPr lang="en-US" sz="1200" dirty="0"/>
              <a:t> </a:t>
            </a:r>
            <a:endParaRPr lang="en-US" sz="1200" dirty="0" smtClean="0"/>
          </a:p>
          <a:p>
            <a:pPr marL="0" indent="0" eaLnBrk="1" fontAlgn="auto" hangingPunct="1">
              <a:spcAft>
                <a:spcPts val="0"/>
              </a:spcAft>
              <a:defRPr/>
            </a:pPr>
            <a:r>
              <a:rPr lang="en-US" sz="1200" dirty="0" smtClean="0"/>
              <a:t>Brian Tierney – </a:t>
            </a:r>
            <a:r>
              <a:rPr lang="en-US" sz="1200" dirty="0" smtClean="0">
                <a:hlinkClick r:id="rId3"/>
              </a:rPr>
              <a:t>bltierney@es.net</a:t>
            </a:r>
            <a:r>
              <a:rPr lang="en-US" sz="1200" dirty="0" smtClean="0"/>
              <a:t> </a:t>
            </a:r>
          </a:p>
          <a:p>
            <a:pPr marL="0" indent="0" eaLnBrk="1" fontAlgn="auto" hangingPunct="1">
              <a:spcAft>
                <a:spcPts val="0"/>
              </a:spcAft>
              <a:defRPr/>
            </a:pPr>
            <a:r>
              <a:rPr lang="en-US" sz="1200" dirty="0">
                <a:latin typeface="Arial" charset="0"/>
                <a:ea typeface="Arial" charset="0"/>
                <a:cs typeface="Arial" charset="0"/>
              </a:rPr>
              <a:t>Mary Hester </a:t>
            </a:r>
            <a:r>
              <a:rPr lang="en-US" sz="1200" dirty="0" smtClean="0">
                <a:latin typeface="Arial" charset="0"/>
                <a:ea typeface="Arial" charset="0"/>
                <a:cs typeface="Arial" charset="0"/>
              </a:rPr>
              <a:t>– </a:t>
            </a:r>
            <a:r>
              <a:rPr lang="en-US" sz="1200" dirty="0" smtClean="0">
                <a:latin typeface="Arial" charset="0"/>
                <a:ea typeface="Arial" charset="0"/>
                <a:cs typeface="Arial" charset="0"/>
                <a:hlinkClick r:id="rId4"/>
              </a:rPr>
              <a:t>mchester</a:t>
            </a:r>
            <a:r>
              <a:rPr lang="en-US" sz="1200" dirty="0">
                <a:latin typeface="Arial" charset="0"/>
                <a:ea typeface="Arial" charset="0"/>
                <a:cs typeface="Arial" charset="0"/>
                <a:hlinkClick r:id="rId4"/>
              </a:rPr>
              <a:t>@</a:t>
            </a:r>
            <a:r>
              <a:rPr lang="en-US" sz="1200" dirty="0" smtClean="0">
                <a:latin typeface="Arial" charset="0"/>
                <a:ea typeface="Arial" charset="0"/>
                <a:cs typeface="Arial" charset="0"/>
                <a:hlinkClick r:id="rId4"/>
              </a:rPr>
              <a:t>es.net</a:t>
            </a:r>
            <a:r>
              <a:rPr lang="en-US" sz="1200" dirty="0" smtClean="0">
                <a:latin typeface="Arial" charset="0"/>
                <a:ea typeface="Arial" charset="0"/>
                <a:cs typeface="Arial" charset="0"/>
              </a:rPr>
              <a:t> </a:t>
            </a:r>
            <a:endParaRPr lang="en-US" sz="1200" dirty="0" smtClean="0"/>
          </a:p>
          <a:p>
            <a:pPr marL="0" indent="0" eaLnBrk="1" fontAlgn="auto" hangingPunct="1">
              <a:spcAft>
                <a:spcPts val="0"/>
              </a:spcAft>
              <a:defRPr/>
            </a:pPr>
            <a:r>
              <a:rPr lang="en-US" sz="1200" dirty="0" smtClean="0"/>
              <a:t>	ESnet Science Engagement – </a:t>
            </a:r>
            <a:r>
              <a:rPr lang="en-US" sz="1200" dirty="0" smtClean="0">
                <a:hlinkClick r:id="rId5"/>
              </a:rPr>
              <a:t>engage@es.net</a:t>
            </a:r>
            <a:r>
              <a:rPr lang="en-US" sz="1200" dirty="0" smtClean="0"/>
              <a:t> </a:t>
            </a:r>
            <a:endParaRPr lang="en-US" sz="1200" dirty="0"/>
          </a:p>
          <a:p>
            <a:pPr marL="0" indent="0" eaLnBrk="1" fontAlgn="auto" hangingPunct="1">
              <a:spcAft>
                <a:spcPts val="0"/>
              </a:spcAft>
              <a:defRPr/>
            </a:pPr>
            <a:endParaRPr lang="en-US" sz="1200" dirty="0"/>
          </a:p>
          <a:p>
            <a:pPr marL="0" indent="0" eaLnBrk="1" fontAlgn="auto" hangingPunct="1">
              <a:spcAft>
                <a:spcPts val="0"/>
              </a:spcAft>
              <a:defRPr/>
            </a:pPr>
            <a:r>
              <a:rPr lang="en-US" dirty="0" smtClean="0">
                <a:ea typeface="+mn-ea"/>
                <a:cs typeface="+mn-cs"/>
              </a:rPr>
              <a:t>	</a:t>
            </a:r>
            <a:r>
              <a:rPr lang="en-US" dirty="0" smtClean="0">
                <a:ea typeface="+mn-ea"/>
                <a:cs typeface="+mn-cs"/>
                <a:hlinkClick r:id="rId6"/>
              </a:rPr>
              <a:t>http://fasterdata.es.net</a:t>
            </a:r>
            <a:r>
              <a:rPr lang="en-US" dirty="0">
                <a:ea typeface="+mn-ea"/>
                <a:cs typeface="+mn-cs"/>
              </a:rPr>
              <a:t> </a:t>
            </a:r>
            <a:endParaRPr lang="en-US" dirty="0" smtClean="0">
              <a:ea typeface="+mn-ea"/>
              <a:cs typeface="+mn-cs"/>
            </a:endParaRPr>
          </a:p>
        </p:txBody>
      </p:sp>
    </p:spTree>
    <p:extLst>
      <p:ext uri="{BB962C8B-B14F-4D97-AF65-F5344CB8AC3E}">
        <p14:creationId xmlns:p14="http://schemas.microsoft.com/office/powerpoint/2010/main" val="3694050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Objectives</a:t>
            </a:r>
            <a:endParaRPr lang="en-US" dirty="0"/>
          </a:p>
        </p:txBody>
      </p:sp>
      <p:sp>
        <p:nvSpPr>
          <p:cNvPr id="10" name="Content Placeholder 2"/>
          <p:cNvSpPr txBox="1">
            <a:spLocks/>
          </p:cNvSpPr>
          <p:nvPr/>
        </p:nvSpPr>
        <p:spPr bwMode="auto">
          <a:xfrm>
            <a:off x="457200" y="1417638"/>
            <a:ext cx="8572500" cy="47085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200"/>
              </a:spcBef>
              <a:spcAft>
                <a:spcPct val="0"/>
              </a:spcAft>
              <a:defRPr sz="2000" kern="1200">
                <a:solidFill>
                  <a:schemeClr val="tx1"/>
                </a:solidFill>
                <a:latin typeface="+mn-lt"/>
                <a:ea typeface="ＭＳ Ｐゴシック" pitchFamily="-108" charset="-128"/>
                <a:cs typeface="ＭＳ Ｐゴシック" pitchFamily="-108" charset="-128"/>
              </a:defRPr>
            </a:lvl1pPr>
            <a:lvl2pPr marL="457200" indent="-228600" algn="l" defTabSz="457200" rtl="0" eaLnBrk="0" fontAlgn="base" hangingPunct="0">
              <a:spcBef>
                <a:spcPts val="900"/>
              </a:spcBef>
              <a:spcAft>
                <a:spcPct val="0"/>
              </a:spcAft>
              <a:buSzPct val="100000"/>
              <a:buFont typeface="Arial" charset="0"/>
              <a:buChar char="•"/>
              <a:defRPr sz="2000" kern="1200">
                <a:solidFill>
                  <a:schemeClr val="tx1"/>
                </a:solidFill>
                <a:latin typeface="+mn-lt"/>
                <a:ea typeface="ＭＳ Ｐゴシック" pitchFamily="-108" charset="-128"/>
                <a:cs typeface="+mn-cs"/>
              </a:defRPr>
            </a:lvl2pPr>
            <a:lvl3pPr marL="685800" indent="-228600" algn="l" defTabSz="457200" rtl="0" eaLnBrk="0" fontAlgn="base" hangingPunct="0">
              <a:spcBef>
                <a:spcPct val="20000"/>
              </a:spcBef>
              <a:spcAft>
                <a:spcPct val="0"/>
              </a:spcAft>
              <a:buSzPct val="85000"/>
              <a:buFont typeface="Lucida Grande" charset="0"/>
              <a:buChar char="-"/>
              <a:defRPr sz="2000" kern="1200">
                <a:solidFill>
                  <a:schemeClr val="tx1"/>
                </a:solidFill>
                <a:latin typeface="+mn-lt"/>
                <a:ea typeface="ＭＳ Ｐゴシック" pitchFamily="-108" charset="-128"/>
                <a:cs typeface="+mn-cs"/>
              </a:defRPr>
            </a:lvl3pPr>
            <a:lvl4pPr marL="914400" indent="-228600" algn="l" defTabSz="457200" rtl="0" eaLnBrk="0" fontAlgn="base" hangingPunct="0">
              <a:spcBef>
                <a:spcPct val="20000"/>
              </a:spcBef>
              <a:spcAft>
                <a:spcPct val="0"/>
              </a:spcAft>
              <a:buSzPct val="80000"/>
              <a:buFont typeface="Arial" charset="0"/>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sz="2400" dirty="0" smtClean="0">
                <a:solidFill>
                  <a:prstClr val="black"/>
                </a:solidFill>
                <a:latin typeface="Arial"/>
              </a:rPr>
              <a:t>Summarize Technical Objectives</a:t>
            </a:r>
          </a:p>
          <a:p>
            <a:pPr lvl="1"/>
            <a:r>
              <a:rPr lang="en-US" sz="2400" dirty="0" smtClean="0">
                <a:solidFill>
                  <a:prstClr val="black"/>
                </a:solidFill>
                <a:latin typeface="Arial"/>
              </a:rPr>
              <a:t>Discuss the Role of Scientific Engagement</a:t>
            </a:r>
          </a:p>
          <a:p>
            <a:pPr lvl="1"/>
            <a:r>
              <a:rPr lang="en-US" sz="2400" dirty="0" smtClean="0">
                <a:solidFill>
                  <a:prstClr val="black"/>
                </a:solidFill>
                <a:latin typeface="Arial"/>
              </a:rPr>
              <a:t>Review Success Stories that Feature each Science DMZ Component</a:t>
            </a:r>
            <a:endParaRPr lang="en-US" sz="2400" dirty="0" smtClean="0">
              <a:solidFill>
                <a:prstClr val="black"/>
              </a:solidFill>
              <a:latin typeface="Arial"/>
            </a:endParaRPr>
          </a:p>
        </p:txBody>
      </p:sp>
      <p:sp>
        <p:nvSpPr>
          <p:cNvPr id="11"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5/7/14</a:t>
            </a:fld>
            <a:endParaRPr lang="en-US" sz="800" dirty="0">
              <a:solidFill>
                <a:prstClr val="black"/>
              </a:solidFill>
              <a:latin typeface="Arial"/>
            </a:endParaRPr>
          </a:p>
        </p:txBody>
      </p:sp>
    </p:spTree>
    <p:extLst>
      <p:ext uri="{BB962C8B-B14F-4D97-AF65-F5344CB8AC3E}">
        <p14:creationId xmlns:p14="http://schemas.microsoft.com/office/powerpoint/2010/main" val="359026402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a:t>
            </a:r>
            <a:endParaRPr lang="en-US" dirty="0"/>
          </a:p>
        </p:txBody>
      </p:sp>
      <p:sp>
        <p:nvSpPr>
          <p:cNvPr id="3" name="Content Placeholder 2"/>
          <p:cNvSpPr>
            <a:spLocks noGrp="1"/>
          </p:cNvSpPr>
          <p:nvPr>
            <p:ph idx="1"/>
          </p:nvPr>
        </p:nvSpPr>
        <p:spPr>
          <a:xfrm>
            <a:off x="457199" y="1201738"/>
            <a:ext cx="8229600" cy="4932362"/>
          </a:xfrm>
        </p:spPr>
        <p:txBody>
          <a:bodyPr>
            <a:normAutofit/>
          </a:bodyPr>
          <a:lstStyle/>
          <a:p>
            <a:pPr marL="0" indent="0">
              <a:spcBef>
                <a:spcPts val="0"/>
              </a:spcBef>
            </a:pPr>
            <a:r>
              <a:rPr lang="en-US" dirty="0">
                <a:solidFill>
                  <a:srgbClr val="000000"/>
                </a:solidFill>
              </a:rPr>
              <a:t>Part 1:</a:t>
            </a:r>
          </a:p>
          <a:p>
            <a:pPr lvl="1">
              <a:spcBef>
                <a:spcPts val="0"/>
              </a:spcBef>
            </a:pPr>
            <a:r>
              <a:rPr lang="en-US" dirty="0">
                <a:solidFill>
                  <a:srgbClr val="000000"/>
                </a:solidFill>
              </a:rPr>
              <a:t>What is ESnet?</a:t>
            </a:r>
          </a:p>
          <a:p>
            <a:pPr lvl="1">
              <a:spcBef>
                <a:spcPts val="0"/>
              </a:spcBef>
            </a:pPr>
            <a:r>
              <a:rPr lang="en-US" dirty="0">
                <a:solidFill>
                  <a:srgbClr val="000000"/>
                </a:solidFill>
              </a:rPr>
              <a:t>Science DMZ Introduction &amp; Motivation</a:t>
            </a:r>
          </a:p>
          <a:p>
            <a:pPr lvl="1">
              <a:spcBef>
                <a:spcPts val="0"/>
              </a:spcBef>
            </a:pPr>
            <a:r>
              <a:rPr lang="en-US" dirty="0">
                <a:solidFill>
                  <a:srgbClr val="000000"/>
                </a:solidFill>
              </a:rPr>
              <a:t>Science DMZ Architecture</a:t>
            </a:r>
          </a:p>
          <a:p>
            <a:pPr>
              <a:spcBef>
                <a:spcPts val="0"/>
              </a:spcBef>
            </a:pPr>
            <a:r>
              <a:rPr lang="en-US" dirty="0"/>
              <a:t>Part 2:</a:t>
            </a:r>
          </a:p>
          <a:p>
            <a:pPr lvl="1">
              <a:spcBef>
                <a:spcPts val="0"/>
              </a:spcBef>
            </a:pPr>
            <a:r>
              <a:rPr lang="en-US" dirty="0"/>
              <a:t>Science DMZ Security Best Practices</a:t>
            </a:r>
          </a:p>
          <a:p>
            <a:pPr>
              <a:spcBef>
                <a:spcPts val="0"/>
              </a:spcBef>
            </a:pPr>
            <a:r>
              <a:rPr lang="en-US" dirty="0">
                <a:solidFill>
                  <a:srgbClr val="000000"/>
                </a:solidFill>
              </a:rPr>
              <a:t>Part 3:</a:t>
            </a:r>
          </a:p>
          <a:p>
            <a:pPr lvl="1">
              <a:spcBef>
                <a:spcPts val="0"/>
              </a:spcBef>
            </a:pPr>
            <a:r>
              <a:rPr lang="en-US" dirty="0">
                <a:solidFill>
                  <a:srgbClr val="000000"/>
                </a:solidFill>
              </a:rPr>
              <a:t>The Data Transfer Node</a:t>
            </a:r>
          </a:p>
          <a:p>
            <a:pPr lvl="1">
              <a:spcBef>
                <a:spcPts val="0"/>
              </a:spcBef>
            </a:pPr>
            <a:r>
              <a:rPr lang="en-US" dirty="0">
                <a:solidFill>
                  <a:srgbClr val="000000"/>
                </a:solidFill>
              </a:rPr>
              <a:t>Data Transfer Tools</a:t>
            </a:r>
          </a:p>
          <a:p>
            <a:pPr>
              <a:spcBef>
                <a:spcPts val="0"/>
              </a:spcBef>
            </a:pPr>
            <a:r>
              <a:rPr lang="en-US" dirty="0"/>
              <a:t>Part 4:</a:t>
            </a:r>
          </a:p>
          <a:p>
            <a:pPr lvl="1">
              <a:spcBef>
                <a:spcPts val="0"/>
              </a:spcBef>
            </a:pPr>
            <a:r>
              <a:rPr lang="en-US" dirty="0" err="1"/>
              <a:t>PerfSONAR</a:t>
            </a:r>
            <a:endParaRPr lang="en-US" dirty="0"/>
          </a:p>
          <a:p>
            <a:pPr marL="0" indent="0">
              <a:spcBef>
                <a:spcPts val="0"/>
              </a:spcBef>
            </a:pPr>
            <a:r>
              <a:rPr lang="en-US" b="1" dirty="0">
                <a:solidFill>
                  <a:srgbClr val="FF0000"/>
                </a:solidFill>
              </a:rPr>
              <a:t>Conclusions &amp; Discussion</a:t>
            </a:r>
          </a:p>
          <a:p>
            <a:pPr marL="0" indent="0"/>
            <a:endParaRPr lang="en-US" dirty="0" smtClean="0"/>
          </a:p>
          <a:p>
            <a:pPr marL="0" indent="0"/>
            <a:endParaRPr lang="en-US" dirty="0" smtClean="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5/7/14</a:t>
            </a:fld>
            <a:endParaRPr lang="en-US" sz="800" dirty="0">
              <a:solidFill>
                <a:prstClr val="black"/>
              </a:solidFill>
              <a:latin typeface="Arial"/>
            </a:endParaRPr>
          </a:p>
        </p:txBody>
      </p:sp>
    </p:spTree>
    <p:extLst>
      <p:ext uri="{BB962C8B-B14F-4D97-AF65-F5344CB8AC3E}">
        <p14:creationId xmlns:p14="http://schemas.microsoft.com/office/powerpoint/2010/main" val="35741103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800"/>
            <a:ext cx="8661400" cy="697200"/>
          </a:xfrm>
        </p:spPr>
        <p:txBody>
          <a:bodyPr/>
          <a:lstStyle/>
          <a:p>
            <a:r>
              <a:rPr lang="en-US" sz="2700" dirty="0" smtClean="0"/>
              <a:t>The Data Transfer </a:t>
            </a:r>
            <a:r>
              <a:rPr lang="en-US" sz="2700" dirty="0" err="1" smtClean="0"/>
              <a:t>Superfecta</a:t>
            </a:r>
            <a:r>
              <a:rPr lang="en-US" sz="2700" dirty="0" smtClean="0"/>
              <a:t>: “Science DMZ” Model</a:t>
            </a:r>
            <a:endParaRPr lang="en-US" sz="2700" dirty="0"/>
          </a:p>
        </p:txBody>
      </p:sp>
      <p:sp>
        <p:nvSpPr>
          <p:cNvPr id="8" name="TextBox 7"/>
          <p:cNvSpPr txBox="1"/>
          <p:nvPr/>
        </p:nvSpPr>
        <p:spPr>
          <a:xfrm>
            <a:off x="0" y="2898770"/>
            <a:ext cx="2908300" cy="1015663"/>
          </a:xfrm>
          <a:prstGeom prst="rect">
            <a:avLst/>
          </a:prstGeom>
          <a:noFill/>
        </p:spPr>
        <p:txBody>
          <a:bodyPr wrap="square" rtlCol="0">
            <a:spAutoFit/>
          </a:bodyPr>
          <a:lstStyle/>
          <a:p>
            <a:pPr marL="0" lvl="1"/>
            <a:r>
              <a:rPr lang="en-US" dirty="0">
                <a:solidFill>
                  <a:prstClr val="black"/>
                </a:solidFill>
              </a:rPr>
              <a:t>Data Transfer </a:t>
            </a:r>
            <a:r>
              <a:rPr lang="en-US" dirty="0" smtClean="0">
                <a:solidFill>
                  <a:prstClr val="black"/>
                </a:solidFill>
              </a:rPr>
              <a:t>Node</a:t>
            </a:r>
          </a:p>
          <a:p>
            <a:pPr marL="285750" indent="-285750">
              <a:buFont typeface="Arial"/>
              <a:buChar char="•"/>
            </a:pPr>
            <a:r>
              <a:rPr lang="en-US" sz="1400" dirty="0">
                <a:solidFill>
                  <a:prstClr val="black"/>
                </a:solidFill>
              </a:rPr>
              <a:t>High performance</a:t>
            </a:r>
          </a:p>
          <a:p>
            <a:pPr marL="285750" indent="-285750">
              <a:buFont typeface="Arial"/>
              <a:buChar char="•"/>
            </a:pPr>
            <a:r>
              <a:rPr lang="en-US" sz="1400" dirty="0" smtClean="0">
                <a:solidFill>
                  <a:prstClr val="black"/>
                </a:solidFill>
              </a:rPr>
              <a:t>Configured </a:t>
            </a:r>
            <a:r>
              <a:rPr lang="en-US" sz="1400" dirty="0">
                <a:solidFill>
                  <a:prstClr val="black"/>
                </a:solidFill>
              </a:rPr>
              <a:t>for data transfer</a:t>
            </a:r>
          </a:p>
          <a:p>
            <a:pPr marL="285750" indent="-285750">
              <a:buFont typeface="Arial"/>
              <a:buChar char="•"/>
            </a:pPr>
            <a:r>
              <a:rPr lang="en-US" sz="1400" dirty="0">
                <a:solidFill>
                  <a:prstClr val="black"/>
                </a:solidFill>
              </a:rPr>
              <a:t>Proper tools</a:t>
            </a:r>
          </a:p>
        </p:txBody>
      </p:sp>
      <p:sp>
        <p:nvSpPr>
          <p:cNvPr id="17" name="TextBox 16"/>
          <p:cNvSpPr txBox="1"/>
          <p:nvPr/>
        </p:nvSpPr>
        <p:spPr>
          <a:xfrm>
            <a:off x="6722882" y="2726387"/>
            <a:ext cx="2421118" cy="1661994"/>
          </a:xfrm>
          <a:prstGeom prst="rect">
            <a:avLst/>
          </a:prstGeom>
          <a:noFill/>
        </p:spPr>
        <p:txBody>
          <a:bodyPr wrap="square" rtlCol="0">
            <a:spAutoFit/>
          </a:bodyPr>
          <a:lstStyle/>
          <a:p>
            <a:r>
              <a:rPr lang="en-US" dirty="0" err="1" smtClean="0"/>
              <a:t>perfSONAR</a:t>
            </a:r>
            <a:r>
              <a:rPr lang="en-US" dirty="0" smtClean="0"/>
              <a:t>            </a:t>
            </a:r>
          </a:p>
          <a:p>
            <a:pPr marL="285750" indent="-285750">
              <a:buFont typeface="Arial"/>
              <a:buChar char="•"/>
            </a:pPr>
            <a:r>
              <a:rPr lang="en-US" sz="1400" dirty="0" smtClean="0"/>
              <a:t>Enables fault isolation</a:t>
            </a:r>
          </a:p>
          <a:p>
            <a:pPr marL="285750" indent="-285750">
              <a:buFont typeface="Arial"/>
              <a:buChar char="•"/>
            </a:pPr>
            <a:r>
              <a:rPr lang="en-US" sz="1400" dirty="0" smtClean="0"/>
              <a:t>Verify </a:t>
            </a:r>
            <a:r>
              <a:rPr lang="en-US" sz="1400" dirty="0"/>
              <a:t>correct operation</a:t>
            </a:r>
          </a:p>
          <a:p>
            <a:pPr marL="285750" indent="-285750">
              <a:buFont typeface="Arial"/>
              <a:buChar char="•"/>
            </a:pPr>
            <a:r>
              <a:rPr lang="en-US" sz="1400" dirty="0"/>
              <a:t>Widely </a:t>
            </a:r>
            <a:r>
              <a:rPr lang="en-US" sz="1400" dirty="0" smtClean="0"/>
              <a:t>deployed in ESnet and other networks, as well as sites and facilities</a:t>
            </a:r>
            <a:endParaRPr lang="en-US" sz="1400" dirty="0"/>
          </a:p>
        </p:txBody>
      </p:sp>
      <p:sp>
        <p:nvSpPr>
          <p:cNvPr id="19" name="TextBox 18"/>
          <p:cNvSpPr txBox="1"/>
          <p:nvPr/>
        </p:nvSpPr>
        <p:spPr>
          <a:xfrm>
            <a:off x="3202959" y="5255419"/>
            <a:ext cx="3144824" cy="1231106"/>
          </a:xfrm>
          <a:prstGeom prst="rect">
            <a:avLst/>
          </a:prstGeom>
          <a:noFill/>
        </p:spPr>
        <p:txBody>
          <a:bodyPr wrap="square" rtlCol="0">
            <a:spAutoFit/>
          </a:bodyPr>
          <a:lstStyle/>
          <a:p>
            <a:r>
              <a:rPr lang="en-US" dirty="0" smtClean="0">
                <a:solidFill>
                  <a:prstClr val="black"/>
                </a:solidFill>
              </a:rPr>
              <a:t>Science DMZ</a:t>
            </a:r>
          </a:p>
          <a:p>
            <a:pPr marL="285750" indent="-285750">
              <a:buFont typeface="Arial"/>
              <a:buChar char="•"/>
            </a:pPr>
            <a:r>
              <a:rPr lang="en-US" sz="1400" dirty="0" smtClean="0">
                <a:solidFill>
                  <a:prstClr val="black"/>
                </a:solidFill>
              </a:rPr>
              <a:t>Dedicated location for DTN</a:t>
            </a:r>
          </a:p>
          <a:p>
            <a:pPr marL="285750" indent="-285750">
              <a:buFont typeface="Arial"/>
              <a:buChar char="•"/>
            </a:pPr>
            <a:r>
              <a:rPr lang="en-US" sz="1400" dirty="0" smtClean="0">
                <a:solidFill>
                  <a:prstClr val="black"/>
                </a:solidFill>
              </a:rPr>
              <a:t>Proper security </a:t>
            </a:r>
          </a:p>
          <a:p>
            <a:pPr marL="285750" indent="-285750">
              <a:buFont typeface="Arial"/>
              <a:buChar char="•"/>
            </a:pPr>
            <a:r>
              <a:rPr lang="en-US" sz="1400" dirty="0" smtClean="0">
                <a:solidFill>
                  <a:prstClr val="black"/>
                </a:solidFill>
              </a:rPr>
              <a:t>Easy to deploy - no </a:t>
            </a:r>
            <a:r>
              <a:rPr lang="en-US" sz="1400" dirty="0">
                <a:solidFill>
                  <a:prstClr val="black"/>
                </a:solidFill>
              </a:rPr>
              <a:t>need to redesign the whole </a:t>
            </a:r>
            <a:r>
              <a:rPr lang="en-US" sz="1400" dirty="0" smtClean="0">
                <a:solidFill>
                  <a:prstClr val="black"/>
                </a:solidFill>
              </a:rPr>
              <a:t>network</a:t>
            </a:r>
            <a:endParaRPr lang="en-US" sz="1400" dirty="0">
              <a:solidFill>
                <a:prstClr val="black"/>
              </a:solidFill>
            </a:endParaRPr>
          </a:p>
        </p:txBody>
      </p:sp>
      <p:sp>
        <p:nvSpPr>
          <p:cNvPr id="20"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4</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5/7/14</a:t>
            </a:fld>
            <a:endParaRPr lang="en-US" sz="800" dirty="0">
              <a:solidFill>
                <a:prstClr val="black"/>
              </a:solidFill>
              <a:latin typeface="Arial"/>
            </a:endParaRPr>
          </a:p>
        </p:txBody>
      </p:sp>
      <p:grpSp>
        <p:nvGrpSpPr>
          <p:cNvPr id="22" name="Group 21"/>
          <p:cNvGrpSpPr/>
          <p:nvPr/>
        </p:nvGrpSpPr>
        <p:grpSpPr>
          <a:xfrm>
            <a:off x="3643431" y="1512665"/>
            <a:ext cx="2066156" cy="1930400"/>
            <a:chOff x="3948446" y="3263045"/>
            <a:chExt cx="2633711" cy="2528156"/>
          </a:xfrm>
        </p:grpSpPr>
        <p:sp>
          <p:nvSpPr>
            <p:cNvPr id="26" name="Freeform 25"/>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algn="ctr" defTabSz="2133600">
                <a:lnSpc>
                  <a:spcPct val="90000"/>
                </a:lnSpc>
                <a:spcAft>
                  <a:spcPct val="35000"/>
                </a:spcAft>
              </a:pPr>
              <a:endParaRPr lang="en-US" dirty="0">
                <a:solidFill>
                  <a:prstClr val="black"/>
                </a:solidFill>
                <a:latin typeface="Arial"/>
              </a:endParaRPr>
            </a:p>
          </p:txBody>
        </p:sp>
        <p:sp>
          <p:nvSpPr>
            <p:cNvPr id="30" name="TextBox 29"/>
            <p:cNvSpPr txBox="1"/>
            <p:nvPr/>
          </p:nvSpPr>
          <p:spPr>
            <a:xfrm>
              <a:off x="4372309" y="3752799"/>
              <a:ext cx="1930399" cy="967394"/>
            </a:xfrm>
            <a:prstGeom prst="rect">
              <a:avLst/>
            </a:prstGeom>
            <a:noFill/>
          </p:spPr>
          <p:txBody>
            <a:bodyPr wrap="square" rtlCol="0">
              <a:spAutoFit/>
            </a:bodyPr>
            <a:lstStyle/>
            <a:p>
              <a:pPr algn="ctr"/>
              <a:r>
                <a:rPr lang="en-US" sz="1400" dirty="0" smtClean="0">
                  <a:solidFill>
                    <a:prstClr val="black"/>
                  </a:solidFill>
                </a:rPr>
                <a:t>Engagement with Network Users</a:t>
              </a:r>
              <a:endParaRPr lang="en-US" sz="1400" dirty="0">
                <a:solidFill>
                  <a:prstClr val="black"/>
                </a:solidFill>
              </a:endParaRPr>
            </a:p>
          </p:txBody>
        </p:sp>
      </p:grpSp>
      <p:grpSp>
        <p:nvGrpSpPr>
          <p:cNvPr id="31" name="Group 30"/>
          <p:cNvGrpSpPr/>
          <p:nvPr/>
        </p:nvGrpSpPr>
        <p:grpSpPr>
          <a:xfrm>
            <a:off x="2578100" y="2603927"/>
            <a:ext cx="2155056" cy="1930400"/>
            <a:chOff x="3835126" y="3263045"/>
            <a:chExt cx="2747031" cy="2528156"/>
          </a:xfrm>
        </p:grpSpPr>
        <p:sp>
          <p:nvSpPr>
            <p:cNvPr id="32" name="Freeform 31"/>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a:solidFill>
              <a:schemeClr val="bg1">
                <a:lumMod val="50000"/>
                <a:alpha val="50000"/>
              </a:schemeClr>
            </a:solidFill>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algn="ctr" defTabSz="2133600">
                <a:lnSpc>
                  <a:spcPct val="90000"/>
                </a:lnSpc>
                <a:spcAft>
                  <a:spcPct val="35000"/>
                </a:spcAft>
              </a:pPr>
              <a:endParaRPr lang="en-US" dirty="0">
                <a:solidFill>
                  <a:prstClr val="black"/>
                </a:solidFill>
                <a:latin typeface="Arial"/>
              </a:endParaRPr>
            </a:p>
          </p:txBody>
        </p:sp>
        <p:sp>
          <p:nvSpPr>
            <p:cNvPr id="33" name="TextBox 32"/>
            <p:cNvSpPr txBox="1"/>
            <p:nvPr/>
          </p:nvSpPr>
          <p:spPr>
            <a:xfrm>
              <a:off x="3835126" y="3988359"/>
              <a:ext cx="1930399" cy="967394"/>
            </a:xfrm>
            <a:prstGeom prst="rect">
              <a:avLst/>
            </a:prstGeom>
            <a:noFill/>
          </p:spPr>
          <p:txBody>
            <a:bodyPr wrap="square" rtlCol="0">
              <a:spAutoFit/>
            </a:bodyPr>
            <a:lstStyle/>
            <a:p>
              <a:pPr algn="ctr"/>
              <a:r>
                <a:rPr lang="en-US" sz="1400" dirty="0" smtClean="0">
                  <a:solidFill>
                    <a:prstClr val="white">
                      <a:lumMod val="65000"/>
                    </a:prstClr>
                  </a:solidFill>
                </a:rPr>
                <a:t>Dedicated Systems for Data Transfer</a:t>
              </a:r>
              <a:endParaRPr lang="en-US" sz="1400" dirty="0">
                <a:solidFill>
                  <a:prstClr val="white">
                    <a:lumMod val="65000"/>
                  </a:prstClr>
                </a:solidFill>
              </a:endParaRPr>
            </a:p>
          </p:txBody>
        </p:sp>
      </p:grpSp>
      <p:grpSp>
        <p:nvGrpSpPr>
          <p:cNvPr id="34" name="Group 33"/>
          <p:cNvGrpSpPr/>
          <p:nvPr/>
        </p:nvGrpSpPr>
        <p:grpSpPr>
          <a:xfrm>
            <a:off x="4733156" y="2603927"/>
            <a:ext cx="2066156" cy="1930400"/>
            <a:chOff x="3948446" y="3263045"/>
            <a:chExt cx="2633711" cy="2528156"/>
          </a:xfrm>
        </p:grpSpPr>
        <p:sp>
          <p:nvSpPr>
            <p:cNvPr id="35" name="Freeform 34"/>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a:solidFill>
              <a:schemeClr val="bg1">
                <a:lumMod val="50000"/>
                <a:alpha val="50000"/>
              </a:schemeClr>
            </a:solidFill>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algn="ctr" defTabSz="2133600">
                <a:lnSpc>
                  <a:spcPct val="90000"/>
                </a:lnSpc>
                <a:spcAft>
                  <a:spcPct val="35000"/>
                </a:spcAft>
              </a:pPr>
              <a:endParaRPr lang="en-US" dirty="0">
                <a:solidFill>
                  <a:prstClr val="black"/>
                </a:solidFill>
                <a:latin typeface="Arial"/>
              </a:endParaRPr>
            </a:p>
          </p:txBody>
        </p:sp>
        <p:sp>
          <p:nvSpPr>
            <p:cNvPr id="36" name="TextBox 35"/>
            <p:cNvSpPr txBox="1"/>
            <p:nvPr/>
          </p:nvSpPr>
          <p:spPr>
            <a:xfrm>
              <a:off x="4651758" y="4168136"/>
              <a:ext cx="1930399" cy="403081"/>
            </a:xfrm>
            <a:prstGeom prst="rect">
              <a:avLst/>
            </a:prstGeom>
            <a:noFill/>
          </p:spPr>
          <p:txBody>
            <a:bodyPr wrap="square" rtlCol="0">
              <a:spAutoFit/>
            </a:bodyPr>
            <a:lstStyle/>
            <a:p>
              <a:pPr algn="ctr"/>
              <a:r>
                <a:rPr lang="en-US" sz="1400" dirty="0" err="1" smtClean="0">
                  <a:solidFill>
                    <a:prstClr val="white">
                      <a:lumMod val="65000"/>
                    </a:prstClr>
                  </a:solidFill>
                </a:rPr>
                <a:t>perfSONAR</a:t>
              </a:r>
              <a:endParaRPr lang="en-US" sz="1400" dirty="0">
                <a:solidFill>
                  <a:prstClr val="white">
                    <a:lumMod val="65000"/>
                  </a:prstClr>
                </a:solidFill>
              </a:endParaRPr>
            </a:p>
          </p:txBody>
        </p:sp>
      </p:grpSp>
      <p:grpSp>
        <p:nvGrpSpPr>
          <p:cNvPr id="37" name="Group 36"/>
          <p:cNvGrpSpPr/>
          <p:nvPr/>
        </p:nvGrpSpPr>
        <p:grpSpPr>
          <a:xfrm>
            <a:off x="3678623" y="3406602"/>
            <a:ext cx="2066156" cy="1930400"/>
            <a:chOff x="3948446" y="3263045"/>
            <a:chExt cx="2633711" cy="2528156"/>
          </a:xfrm>
        </p:grpSpPr>
        <p:sp>
          <p:nvSpPr>
            <p:cNvPr id="38" name="Freeform 37"/>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a:solidFill>
              <a:schemeClr val="bg1">
                <a:lumMod val="50000"/>
                <a:alpha val="50000"/>
              </a:schemeClr>
            </a:solidFill>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algn="ctr" defTabSz="2133600">
                <a:lnSpc>
                  <a:spcPct val="90000"/>
                </a:lnSpc>
                <a:spcAft>
                  <a:spcPct val="35000"/>
                </a:spcAft>
              </a:pPr>
              <a:endParaRPr lang="en-US" dirty="0">
                <a:solidFill>
                  <a:prstClr val="black"/>
                </a:solidFill>
                <a:latin typeface="Arial"/>
              </a:endParaRPr>
            </a:p>
          </p:txBody>
        </p:sp>
        <p:sp>
          <p:nvSpPr>
            <p:cNvPr id="39" name="TextBox 38"/>
            <p:cNvSpPr txBox="1"/>
            <p:nvPr/>
          </p:nvSpPr>
          <p:spPr>
            <a:xfrm>
              <a:off x="4327450" y="4513932"/>
              <a:ext cx="1930399" cy="685237"/>
            </a:xfrm>
            <a:prstGeom prst="rect">
              <a:avLst/>
            </a:prstGeom>
            <a:noFill/>
          </p:spPr>
          <p:txBody>
            <a:bodyPr wrap="square" rtlCol="0">
              <a:spAutoFit/>
            </a:bodyPr>
            <a:lstStyle/>
            <a:p>
              <a:pPr algn="ctr"/>
              <a:r>
                <a:rPr lang="en-US" sz="1400" dirty="0" smtClean="0">
                  <a:solidFill>
                    <a:prstClr val="white">
                      <a:lumMod val="65000"/>
                    </a:prstClr>
                  </a:solidFill>
                </a:rPr>
                <a:t>Network Architecture</a:t>
              </a:r>
              <a:endParaRPr lang="en-US" sz="1400" dirty="0">
                <a:solidFill>
                  <a:prstClr val="white">
                    <a:lumMod val="65000"/>
                  </a:prstClr>
                </a:solidFill>
              </a:endParaRPr>
            </a:p>
          </p:txBody>
        </p:sp>
      </p:grpSp>
      <p:sp>
        <p:nvSpPr>
          <p:cNvPr id="40" name="TextBox 39"/>
          <p:cNvSpPr txBox="1"/>
          <p:nvPr/>
        </p:nvSpPr>
        <p:spPr>
          <a:xfrm>
            <a:off x="2908300" y="735702"/>
            <a:ext cx="3290699" cy="1015663"/>
          </a:xfrm>
          <a:prstGeom prst="rect">
            <a:avLst/>
          </a:prstGeom>
          <a:noFill/>
        </p:spPr>
        <p:txBody>
          <a:bodyPr wrap="square" rtlCol="0">
            <a:spAutoFit/>
          </a:bodyPr>
          <a:lstStyle/>
          <a:p>
            <a:pPr marL="0" lvl="1"/>
            <a:r>
              <a:rPr lang="en-US" b="1" dirty="0" smtClean="0">
                <a:solidFill>
                  <a:srgbClr val="FF0000"/>
                </a:solidFill>
              </a:rPr>
              <a:t>Engagement</a:t>
            </a:r>
          </a:p>
          <a:p>
            <a:pPr marL="285750" indent="-285750">
              <a:buFont typeface="Arial"/>
              <a:buChar char="•"/>
            </a:pPr>
            <a:r>
              <a:rPr lang="en-US" sz="1400" b="1" dirty="0" smtClean="0">
                <a:solidFill>
                  <a:srgbClr val="FF0000"/>
                </a:solidFill>
              </a:rPr>
              <a:t>Partnerships</a:t>
            </a:r>
          </a:p>
          <a:p>
            <a:pPr marL="285750" indent="-285750">
              <a:buFont typeface="Arial"/>
              <a:buChar char="•"/>
            </a:pPr>
            <a:r>
              <a:rPr lang="en-US" sz="1400" b="1" dirty="0" smtClean="0">
                <a:solidFill>
                  <a:srgbClr val="FF0000"/>
                </a:solidFill>
              </a:rPr>
              <a:t>Education &amp; Consulting</a:t>
            </a:r>
          </a:p>
          <a:p>
            <a:pPr marL="285750" indent="-285750">
              <a:buFont typeface="Arial"/>
              <a:buChar char="•"/>
            </a:pPr>
            <a:r>
              <a:rPr lang="en-US" sz="1400" b="1" dirty="0" smtClean="0">
                <a:solidFill>
                  <a:srgbClr val="FF0000"/>
                </a:solidFill>
              </a:rPr>
              <a:t>Resources &amp; Knowledgebase</a:t>
            </a:r>
            <a:endParaRPr lang="en-US" sz="1400" b="1" dirty="0">
              <a:solidFill>
                <a:srgbClr val="FF0000"/>
              </a:solidFill>
            </a:endParaRPr>
          </a:p>
        </p:txBody>
      </p:sp>
    </p:spTree>
    <p:extLst>
      <p:ext uri="{BB962C8B-B14F-4D97-AF65-F5344CB8AC3E}">
        <p14:creationId xmlns:p14="http://schemas.microsoft.com/office/powerpoint/2010/main" val="396634430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Capability Gap</a:t>
            </a:r>
            <a:endParaRPr lang="en-US" dirty="0"/>
          </a:p>
        </p:txBody>
      </p:sp>
      <p:pic>
        <p:nvPicPr>
          <p:cNvPr id="8" name="Picture 7" descr="Screen Shot 2012-10-09 at 9.22.3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600" y="1866900"/>
            <a:ext cx="2400300" cy="2736476"/>
          </a:xfrm>
          <a:prstGeom prst="rect">
            <a:avLst/>
          </a:prstGeom>
        </p:spPr>
      </p:pic>
      <p:pic>
        <p:nvPicPr>
          <p:cNvPr id="10" name="Picture 9" descr="Screen Shot 2012-10-09 at 9.23.5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866900"/>
            <a:ext cx="4264585" cy="2489200"/>
          </a:xfrm>
          <a:prstGeom prst="rect">
            <a:avLst/>
          </a:prstGeom>
        </p:spPr>
      </p:pic>
      <p:sp>
        <p:nvSpPr>
          <p:cNvPr id="11" name="Plus 10"/>
          <p:cNvSpPr/>
          <p:nvPr/>
        </p:nvSpPr>
        <p:spPr>
          <a:xfrm>
            <a:off x="3009900" y="2946400"/>
            <a:ext cx="1206500" cy="914400"/>
          </a:xfrm>
          <a:prstGeom prst="mathPlus">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1771650" y="1802609"/>
            <a:ext cx="5575300" cy="280076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latin typeface="American Typewriter"/>
                <a:cs typeface="American Typewriter"/>
              </a:rPr>
              <a:t>“It </a:t>
            </a:r>
            <a:r>
              <a:rPr lang="en-US" dirty="0">
                <a:latin typeface="American Typewriter"/>
                <a:cs typeface="American Typewriter"/>
              </a:rPr>
              <a:t>is estimated that the transfer of multiple terabytes of output to a Core Data Node would take much longer via the internet (by means of normal network hardware and conduits) than via physical disks, which is why the data will usually be transferred using portable hard disks. </a:t>
            </a:r>
            <a:r>
              <a:rPr lang="en-US" dirty="0" smtClean="0">
                <a:latin typeface="American Typewriter"/>
                <a:cs typeface="American Typewriter"/>
              </a:rPr>
              <a:t>”</a:t>
            </a:r>
          </a:p>
          <a:p>
            <a:endParaRPr lang="en-US" dirty="0">
              <a:latin typeface="American Typewriter"/>
              <a:cs typeface="American Typewriter"/>
            </a:endParaRPr>
          </a:p>
          <a:p>
            <a:pPr marL="285750" indent="-285750">
              <a:buFontTx/>
              <a:buChar char="-"/>
            </a:pPr>
            <a:r>
              <a:rPr lang="en-US" sz="1400" i="1" dirty="0" smtClean="0">
                <a:latin typeface="American Typewriter"/>
                <a:cs typeface="American Typewriter"/>
              </a:rPr>
              <a:t>CMIP5 Data Submission website (Climate)</a:t>
            </a:r>
          </a:p>
          <a:p>
            <a:r>
              <a:rPr lang="en-US" sz="1400" dirty="0">
                <a:latin typeface="American Typewriter"/>
                <a:cs typeface="American Typewriter"/>
              </a:rPr>
              <a:t>http://</a:t>
            </a:r>
            <a:r>
              <a:rPr lang="en-US" sz="1400" dirty="0" err="1">
                <a:latin typeface="American Typewriter"/>
                <a:cs typeface="American Typewriter"/>
              </a:rPr>
              <a:t>cmip-pcmdi.llnl.gov</a:t>
            </a:r>
            <a:r>
              <a:rPr lang="en-US" sz="1400" dirty="0">
                <a:latin typeface="American Typewriter"/>
                <a:cs typeface="American Typewriter"/>
              </a:rPr>
              <a:t>/cmip5/</a:t>
            </a:r>
            <a:r>
              <a:rPr lang="en-US" sz="1400" dirty="0" err="1">
                <a:latin typeface="American Typewriter"/>
                <a:cs typeface="American Typewriter"/>
              </a:rPr>
              <a:t>submit.html</a:t>
            </a:r>
            <a:endParaRPr lang="en-US" sz="1400" dirty="0">
              <a:latin typeface="American Typewriter"/>
              <a:cs typeface="American Typewriter"/>
            </a:endParaRPr>
          </a:p>
        </p:txBody>
      </p:sp>
      <p:sp>
        <p:nvSpPr>
          <p:cNvPr id="9" name="TextBox 8"/>
          <p:cNvSpPr txBox="1"/>
          <p:nvPr/>
        </p:nvSpPr>
        <p:spPr>
          <a:xfrm>
            <a:off x="889000" y="1545898"/>
            <a:ext cx="7797800" cy="35394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dirty="0">
                <a:latin typeface="American Typewriter"/>
                <a:cs typeface="American Typewriter"/>
              </a:rPr>
              <a:t>Excerpt from a recent email between an ALS </a:t>
            </a:r>
            <a:r>
              <a:rPr lang="en-US" sz="1600" b="1" dirty="0" err="1">
                <a:latin typeface="American Typewriter"/>
                <a:cs typeface="American Typewriter"/>
              </a:rPr>
              <a:t>Beamline</a:t>
            </a:r>
            <a:r>
              <a:rPr lang="en-US" sz="1600" b="1" dirty="0">
                <a:latin typeface="American Typewriter"/>
                <a:cs typeface="American Typewriter"/>
              </a:rPr>
              <a:t> Scientist and ESnet </a:t>
            </a:r>
            <a:r>
              <a:rPr lang="en-US" sz="1600" b="1" dirty="0" smtClean="0">
                <a:latin typeface="American Typewriter"/>
                <a:cs typeface="American Typewriter"/>
              </a:rPr>
              <a:t>Engagement describing a particular university user’s perceptions:</a:t>
            </a:r>
            <a:endParaRPr lang="en-US" sz="1600" b="1" dirty="0">
              <a:latin typeface="American Typewriter"/>
              <a:cs typeface="American Typewriter"/>
            </a:endParaRPr>
          </a:p>
          <a:p>
            <a:endParaRPr lang="en-US" sz="1600" dirty="0"/>
          </a:p>
          <a:p>
            <a:r>
              <a:rPr lang="en-US" sz="1600" i="1" dirty="0" smtClean="0">
                <a:latin typeface="American Typewriter"/>
                <a:cs typeface="American Typewriter"/>
              </a:rPr>
              <a:t>From the user:</a:t>
            </a:r>
            <a:endParaRPr lang="en-US" sz="1600" i="1" dirty="0">
              <a:latin typeface="American Typewriter"/>
              <a:cs typeface="American Typewriter"/>
            </a:endParaRPr>
          </a:p>
          <a:p>
            <a:r>
              <a:rPr lang="en-US" sz="1600" dirty="0">
                <a:latin typeface="American Typewriter"/>
                <a:cs typeface="American Typewriter"/>
              </a:rPr>
              <a:t>"So, my question is, do you think that I need to set up my computer for </a:t>
            </a:r>
            <a:r>
              <a:rPr lang="en-US" sz="1600" dirty="0" smtClean="0">
                <a:latin typeface="American Typewriter"/>
                <a:cs typeface="American Typewriter"/>
              </a:rPr>
              <a:t>[data transfer] </a:t>
            </a:r>
            <a:r>
              <a:rPr lang="en-US" sz="1600" dirty="0">
                <a:latin typeface="American Typewriter"/>
                <a:cs typeface="American Typewriter"/>
              </a:rPr>
              <a:t>if we are downloading our data and then doing all of our work on our local machines?  I am so pressed for time that I do not want to go through that whole process if we only need it for a day or </a:t>
            </a:r>
            <a:r>
              <a:rPr lang="en-US" sz="1600" dirty="0" smtClean="0">
                <a:latin typeface="American Typewriter"/>
                <a:cs typeface="American Typewriter"/>
              </a:rPr>
              <a:t>so</a:t>
            </a:r>
            <a:r>
              <a:rPr lang="en-US" sz="1600" dirty="0">
                <a:latin typeface="American Typewriter"/>
                <a:cs typeface="American Typewriter"/>
              </a:rPr>
              <a:t> </a:t>
            </a:r>
            <a:r>
              <a:rPr lang="en-US" sz="1600" dirty="0" smtClean="0">
                <a:latin typeface="American Typewriter"/>
                <a:cs typeface="American Typewriter"/>
              </a:rPr>
              <a:t>. . . .”</a:t>
            </a:r>
          </a:p>
          <a:p>
            <a:endParaRPr lang="en-US" sz="1600" dirty="0" smtClean="0">
              <a:latin typeface="American Typewriter"/>
              <a:cs typeface="American Typewriter"/>
            </a:endParaRPr>
          </a:p>
          <a:p>
            <a:r>
              <a:rPr lang="en-US" sz="1600" i="1" dirty="0" smtClean="0">
                <a:latin typeface="American Typewriter"/>
                <a:cs typeface="American Typewriter"/>
              </a:rPr>
              <a:t>From the </a:t>
            </a:r>
            <a:r>
              <a:rPr lang="en-US" sz="1600" i="1" dirty="0" err="1" smtClean="0">
                <a:latin typeface="American Typewriter"/>
                <a:cs typeface="American Typewriter"/>
              </a:rPr>
              <a:t>beamline</a:t>
            </a:r>
            <a:r>
              <a:rPr lang="en-US" sz="1600" i="1" dirty="0" smtClean="0">
                <a:latin typeface="American Typewriter"/>
                <a:cs typeface="American Typewriter"/>
              </a:rPr>
              <a:t> scientist:</a:t>
            </a:r>
            <a:endParaRPr lang="en-US" sz="1600" i="1" dirty="0">
              <a:latin typeface="American Typewriter"/>
              <a:cs typeface="American Typewriter"/>
            </a:endParaRPr>
          </a:p>
          <a:p>
            <a:r>
              <a:rPr lang="en-US" sz="1600" dirty="0" smtClean="0">
                <a:latin typeface="American Typewriter"/>
                <a:cs typeface="American Typewriter"/>
              </a:rPr>
              <a:t>“This </a:t>
            </a:r>
            <a:r>
              <a:rPr lang="en-US" sz="1600" dirty="0">
                <a:latin typeface="American Typewriter"/>
                <a:cs typeface="American Typewriter"/>
              </a:rPr>
              <a:t>user is in the Bay Area, and has spent many days in the past making special trips up </a:t>
            </a:r>
            <a:r>
              <a:rPr lang="en-US" sz="1600" dirty="0" smtClean="0">
                <a:latin typeface="American Typewriter"/>
                <a:cs typeface="American Typewriter"/>
              </a:rPr>
              <a:t>[to LBNL] to </a:t>
            </a:r>
            <a:r>
              <a:rPr lang="en-US" sz="1600" dirty="0">
                <a:latin typeface="American Typewriter"/>
                <a:cs typeface="American Typewriter"/>
              </a:rPr>
              <a:t>the </a:t>
            </a:r>
            <a:r>
              <a:rPr lang="en-US" sz="1600" dirty="0" err="1">
                <a:latin typeface="American Typewriter"/>
                <a:cs typeface="American Typewriter"/>
              </a:rPr>
              <a:t>beamline</a:t>
            </a:r>
            <a:r>
              <a:rPr lang="en-US" sz="1600" dirty="0">
                <a:latin typeface="American Typewriter"/>
                <a:cs typeface="American Typewriter"/>
              </a:rPr>
              <a:t> to copy data, so the person knows what a pain that is. But apparently that pain is perceived by that user as preferable to the pain of setting up </a:t>
            </a:r>
            <a:r>
              <a:rPr lang="en-US" sz="1600" dirty="0" smtClean="0">
                <a:latin typeface="American Typewriter"/>
                <a:cs typeface="American Typewriter"/>
              </a:rPr>
              <a:t>[</a:t>
            </a:r>
            <a:r>
              <a:rPr lang="en-US" sz="1600" smtClean="0">
                <a:latin typeface="American Typewriter"/>
                <a:cs typeface="American Typewriter"/>
              </a:rPr>
              <a:t>data transfer].</a:t>
            </a:r>
            <a:r>
              <a:rPr lang="en-US" sz="1600" dirty="0" smtClean="0">
                <a:latin typeface="American Typewriter"/>
                <a:cs typeface="American Typewriter"/>
              </a:rPr>
              <a:t>”</a:t>
            </a:r>
            <a:endParaRPr lang="en-US" sz="1600" dirty="0">
              <a:latin typeface="American Typewriter"/>
              <a:cs typeface="American Typewriter"/>
            </a:endParaRPr>
          </a:p>
        </p:txBody>
      </p:sp>
      <p:sp>
        <p:nvSpPr>
          <p:cNvPr id="12"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5</a:t>
            </a:fld>
            <a:r>
              <a:rPr lang="en-US" sz="800" dirty="0">
                <a:solidFill>
                  <a:prstClr val="black"/>
                </a:solidFill>
                <a:latin typeface="Arial"/>
              </a:rPr>
              <a:t> – ESnet Science Engagement (</a:t>
            </a:r>
            <a:r>
              <a:rPr lang="en-US" sz="800" dirty="0">
                <a:solidFill>
                  <a:prstClr val="black"/>
                </a:solidFill>
                <a:latin typeface="Arial"/>
                <a:hlinkClick r:id="rId5"/>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5/7/14</a:t>
            </a:fld>
            <a:endParaRPr lang="en-US" sz="800" dirty="0">
              <a:solidFill>
                <a:prstClr val="black"/>
              </a:solidFill>
              <a:latin typeface="Arial"/>
            </a:endParaRPr>
          </a:p>
        </p:txBody>
      </p:sp>
    </p:spTree>
    <p:extLst>
      <p:ext uri="{BB962C8B-B14F-4D97-AF65-F5344CB8AC3E}">
        <p14:creationId xmlns:p14="http://schemas.microsoft.com/office/powerpoint/2010/main" val="350242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to Network Adoption</a:t>
            </a:r>
            <a:endParaRPr lang="en-US" dirty="0"/>
          </a:p>
        </p:txBody>
      </p:sp>
      <p:sp>
        <p:nvSpPr>
          <p:cNvPr id="6" name="Content Placeholder 5"/>
          <p:cNvSpPr>
            <a:spLocks noGrp="1"/>
          </p:cNvSpPr>
          <p:nvPr>
            <p:ph sz="half" idx="1"/>
          </p:nvPr>
        </p:nvSpPr>
        <p:spPr>
          <a:xfrm>
            <a:off x="457200" y="1626796"/>
            <a:ext cx="4521200" cy="4241799"/>
          </a:xfrm>
        </p:spPr>
        <p:txBody>
          <a:bodyPr>
            <a:normAutofit/>
          </a:bodyPr>
          <a:lstStyle/>
          <a:p>
            <a:pPr marL="0" indent="0">
              <a:buFont typeface="Arial" charset="0"/>
              <a:buNone/>
              <a:defRPr/>
            </a:pPr>
            <a:endParaRPr lang="en-US" dirty="0" smtClean="0">
              <a:solidFill>
                <a:prstClr val="black"/>
              </a:solidFill>
            </a:endParaRPr>
          </a:p>
          <a:p>
            <a:pPr marL="285750" indent="-285750">
              <a:buFont typeface="Arial"/>
              <a:buChar char="•"/>
            </a:pPr>
            <a:r>
              <a:rPr lang="en-US" dirty="0" smtClean="0">
                <a:solidFill>
                  <a:prstClr val="black"/>
                </a:solidFill>
              </a:rPr>
              <a:t>Networks </a:t>
            </a:r>
            <a:r>
              <a:rPr lang="en-US" dirty="0">
                <a:solidFill>
                  <a:prstClr val="black"/>
                </a:solidFill>
              </a:rPr>
              <a:t>are large and </a:t>
            </a:r>
            <a:r>
              <a:rPr lang="en-US" dirty="0" smtClean="0">
                <a:solidFill>
                  <a:prstClr val="black"/>
                </a:solidFill>
              </a:rPr>
              <a:t>complicated</a:t>
            </a:r>
            <a:r>
              <a:rPr lang="en-US" dirty="0"/>
              <a:t> </a:t>
            </a:r>
            <a:r>
              <a:rPr lang="en-US" dirty="0" smtClean="0"/>
              <a:t>and the causes of performance issues are complicated for users</a:t>
            </a:r>
          </a:p>
          <a:p>
            <a:pPr marL="285750" indent="-285750">
              <a:buFont typeface="Arial"/>
              <a:buChar char="•"/>
            </a:pPr>
            <a:r>
              <a:rPr lang="en-US" dirty="0" smtClean="0"/>
              <a:t>User’s performance expectations </a:t>
            </a:r>
            <a:r>
              <a:rPr lang="en-US" dirty="0"/>
              <a:t>are low (“The network is too slow</a:t>
            </a:r>
            <a:r>
              <a:rPr lang="en-US" dirty="0" smtClean="0"/>
              <a:t>”, “</a:t>
            </a:r>
            <a:r>
              <a:rPr lang="en-US" dirty="0"/>
              <a:t>I tried it and it didn’t work</a:t>
            </a:r>
            <a:r>
              <a:rPr lang="en-US" dirty="0" smtClean="0"/>
              <a:t>”)</a:t>
            </a:r>
            <a:r>
              <a:rPr lang="en-US" dirty="0"/>
              <a:t>. </a:t>
            </a:r>
          </a:p>
          <a:p>
            <a:pPr marL="285750" lvl="0" indent="-285750">
              <a:buFont typeface="Arial"/>
              <a:buChar char="•"/>
            </a:pPr>
            <a:r>
              <a:rPr lang="en-US" dirty="0" smtClean="0"/>
              <a:t>Cultural change is hard </a:t>
            </a:r>
            <a:r>
              <a:rPr lang="en-US" dirty="0"/>
              <a:t>(“we’ve always shipped disks!”).</a:t>
            </a:r>
          </a:p>
          <a:p>
            <a:pPr marL="285750" lvl="0" indent="-285750">
              <a:buFont typeface="Arial"/>
              <a:buChar char="•"/>
            </a:pPr>
            <a:r>
              <a:rPr lang="en-US" dirty="0" smtClean="0"/>
              <a:t>Scientists want to do science not IT support</a:t>
            </a:r>
          </a:p>
        </p:txBody>
      </p:sp>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6</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5/7/14</a:t>
            </a:fld>
            <a:endParaRPr lang="en-US" sz="800" dirty="0">
              <a:solidFill>
                <a:prstClr val="black"/>
              </a:solidFill>
              <a:latin typeface="Aria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53917" y="1626796"/>
            <a:ext cx="3669159" cy="287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45837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0" y="274638"/>
            <a:ext cx="7099300" cy="1143000"/>
          </a:xfrm>
        </p:spPr>
        <p:txBody>
          <a:bodyPr/>
          <a:lstStyle/>
          <a:p>
            <a:r>
              <a:rPr lang="en-US" dirty="0" err="1" smtClean="0"/>
              <a:t>ESnet’s</a:t>
            </a:r>
            <a:r>
              <a:rPr lang="en-US" dirty="0" smtClean="0"/>
              <a:t> Vision</a:t>
            </a:r>
            <a:endParaRPr lang="en-US" dirty="0"/>
          </a:p>
        </p:txBody>
      </p:sp>
      <p:sp>
        <p:nvSpPr>
          <p:cNvPr id="3" name="Content Placeholder 2"/>
          <p:cNvSpPr>
            <a:spLocks noGrp="1"/>
          </p:cNvSpPr>
          <p:nvPr>
            <p:ph idx="1"/>
          </p:nvPr>
        </p:nvSpPr>
        <p:spPr>
          <a:xfrm>
            <a:off x="880540" y="1451834"/>
            <a:ext cx="7196666" cy="1049226"/>
          </a:xfrm>
        </p:spPr>
        <p:txBody>
          <a:bodyPr>
            <a:noAutofit/>
          </a:bodyPr>
          <a:lstStyle/>
          <a:p>
            <a:pPr marL="457200" lvl="2" indent="0" algn="ctr">
              <a:buNone/>
            </a:pPr>
            <a:r>
              <a:rPr lang="en-US" sz="2400" dirty="0"/>
              <a:t>Collaborations at every scale, in every domain, will have the </a:t>
            </a:r>
            <a:r>
              <a:rPr lang="en-US" sz="2400" b="1" dirty="0"/>
              <a:t>information and tools </a:t>
            </a:r>
            <a:r>
              <a:rPr lang="en-US" sz="2400" dirty="0"/>
              <a:t>they need to achieve maximum benefit from </a:t>
            </a:r>
            <a:r>
              <a:rPr lang="en-US" sz="2400" dirty="0" smtClean="0"/>
              <a:t>global networks.</a:t>
            </a:r>
          </a:p>
          <a:p>
            <a:pPr marL="457200" lvl="2" indent="0" algn="ctr">
              <a:buNone/>
            </a:pPr>
            <a:endParaRPr lang="en-US" sz="2100" dirty="0"/>
          </a:p>
          <a:p>
            <a:pPr marL="457200" lvl="2" indent="0" algn="ctr">
              <a:buNone/>
            </a:pPr>
            <a:r>
              <a:rPr lang="en-US" sz="2400" dirty="0"/>
              <a:t>Scientific progress is </a:t>
            </a:r>
            <a:r>
              <a:rPr lang="en-US" sz="2400" b="1" dirty="0"/>
              <a:t>completely unconstrained </a:t>
            </a:r>
            <a:r>
              <a:rPr lang="en-US" sz="2400" dirty="0"/>
              <a:t>by the physical location of instruments, people, computational resources, or data.  </a:t>
            </a:r>
          </a:p>
          <a:p>
            <a:pPr marL="457200" lvl="2" indent="0" algn="ctr">
              <a:buNone/>
            </a:pPr>
            <a:endParaRPr lang="en-US" sz="2100" dirty="0" smtClean="0"/>
          </a:p>
          <a:p>
            <a:pPr algn="ctr"/>
            <a:endParaRPr lang="en-US" sz="2100" dirty="0"/>
          </a:p>
          <a:p>
            <a:pPr algn="ctr"/>
            <a:endParaRPr lang="en-US" sz="21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54573" y="4952575"/>
            <a:ext cx="2045266" cy="1533950"/>
          </a:xfrm>
          <a:prstGeom prst="rect">
            <a:avLst/>
          </a:prstGeom>
        </p:spPr>
      </p:pic>
      <p:sp>
        <p:nvSpPr>
          <p:cNvPr id="5"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7</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5/7/14</a:t>
            </a:fld>
            <a:endParaRPr lang="en-US" sz="800" dirty="0">
              <a:solidFill>
                <a:prstClr val="black"/>
              </a:solidFill>
              <a:latin typeface="Arial"/>
            </a:endParaRPr>
          </a:p>
        </p:txBody>
      </p:sp>
    </p:spTree>
    <p:extLst>
      <p:ext uri="{BB962C8B-B14F-4D97-AF65-F5344CB8AC3E}">
        <p14:creationId xmlns:p14="http://schemas.microsoft.com/office/powerpoint/2010/main" val="4071544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143000"/>
          </a:xfrm>
        </p:spPr>
        <p:txBody>
          <a:bodyPr/>
          <a:lstStyle/>
          <a:p>
            <a:r>
              <a:rPr lang="en-US" dirty="0" smtClean="0">
                <a:latin typeface="Arial" pitchFamily="-112" charset="0"/>
                <a:ea typeface="ＭＳ Ｐゴシック" pitchFamily="-112" charset="-128"/>
              </a:rPr>
              <a:t>Understanding Data Trends</a:t>
            </a:r>
            <a:endParaRPr lang="en-US" dirty="0"/>
          </a:p>
        </p:txBody>
      </p:sp>
      <p:pic>
        <p:nvPicPr>
          <p:cNvPr id="6" name="Content Placeholder 5" descr="user-taxonomy-axes-v5b.pdf"/>
          <p:cNvPicPr>
            <a:picLocks noGrp="1" noChangeAspect="1"/>
          </p:cNvPicPr>
          <p:nvPr>
            <p:ph idx="1"/>
          </p:nvPr>
        </p:nvPicPr>
        <p:blipFill rotWithShape="1">
          <a:blip r:embed="rId3">
            <a:extLst>
              <a:ext uri="{28A0092B-C50C-407E-A947-70E740481C1C}">
                <a14:useLocalDpi xmlns:a14="http://schemas.microsoft.com/office/drawing/2010/main" val="0"/>
              </a:ext>
            </a:extLst>
          </a:blip>
          <a:srcRect t="24211" b="33277"/>
          <a:stretch/>
        </p:blipFill>
        <p:spPr>
          <a:xfrm>
            <a:off x="457200" y="1574800"/>
            <a:ext cx="8229600" cy="4525963"/>
          </a:xfrm>
        </p:spPr>
      </p:pic>
      <p:sp>
        <p:nvSpPr>
          <p:cNvPr id="4" name="Date Placeholder 3"/>
          <p:cNvSpPr>
            <a:spLocks noGrp="1"/>
          </p:cNvSpPr>
          <p:nvPr>
            <p:ph type="dt" sz="half" idx="10"/>
          </p:nvPr>
        </p:nvSpPr>
        <p:spPr/>
        <p:txBody>
          <a:bodyPr/>
          <a:lstStyle/>
          <a:p>
            <a:pPr>
              <a:defRPr/>
            </a:pPr>
            <a:fld id="{087BE274-2920-464F-BD83-825BA3315F3E}" type="datetime1">
              <a:rPr lang="en-US">
                <a:solidFill>
                  <a:prstClr val="black"/>
                </a:solidFill>
                <a:latin typeface="Arial"/>
              </a:rPr>
              <a:pPr>
                <a:defRPr/>
              </a:pPr>
              <a:t>5/7/14</a:t>
            </a:fld>
            <a:endParaRPr lang="en-US" dirty="0">
              <a:solidFill>
                <a:prstClr val="black"/>
              </a:solidFill>
              <a:latin typeface="Arial"/>
            </a:endParaRPr>
          </a:p>
        </p:txBody>
      </p:sp>
      <p:sp>
        <p:nvSpPr>
          <p:cNvPr id="5" name="Slide Number Placeholder 4"/>
          <p:cNvSpPr>
            <a:spLocks noGrp="1"/>
          </p:cNvSpPr>
          <p:nvPr>
            <p:ph type="sldNum" sz="quarter" idx="4294967295"/>
          </p:nvPr>
        </p:nvSpPr>
        <p:spPr>
          <a:xfrm>
            <a:off x="6553200" y="6303963"/>
            <a:ext cx="2133600" cy="182562"/>
          </a:xfrm>
          <a:prstGeom prst="rect">
            <a:avLst/>
          </a:prstGeom>
        </p:spPr>
        <p:txBody>
          <a:bodyPr/>
          <a:lstStyle/>
          <a:p>
            <a:pPr>
              <a:defRPr/>
            </a:pPr>
            <a:fld id="{C742DE2B-1862-AC46-8E34-76F2DE4B4D31}" type="slidenum">
              <a:rPr lang="en-US">
                <a:solidFill>
                  <a:prstClr val="black"/>
                </a:solidFill>
                <a:latin typeface="Arial"/>
              </a:rPr>
              <a:pPr>
                <a:defRPr/>
              </a:pPr>
              <a:t>8</a:t>
            </a:fld>
            <a:endParaRPr lang="en-US" dirty="0">
              <a:solidFill>
                <a:prstClr val="black"/>
              </a:solidFill>
              <a:latin typeface="Arial"/>
            </a:endParaRPr>
          </a:p>
        </p:txBody>
      </p:sp>
    </p:spTree>
    <p:extLst>
      <p:ext uri="{BB962C8B-B14F-4D97-AF65-F5344CB8AC3E}">
        <p14:creationId xmlns:p14="http://schemas.microsoft.com/office/powerpoint/2010/main" val="1524279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ula-Workflow-v5-original.pdf"/>
          <p:cNvPicPr>
            <a:picLocks noGrp="1" noChangeAspect="1"/>
          </p:cNvPicPr>
          <p:nvPr>
            <p:ph idx="1"/>
          </p:nvPr>
        </p:nvPicPr>
        <p:blipFill rotWithShape="1">
          <a:blip r:embed="rId3">
            <a:extLst>
              <a:ext uri="{28A0092B-C50C-407E-A947-70E740481C1C}">
                <a14:useLocalDpi xmlns:a14="http://schemas.microsoft.com/office/drawing/2010/main" val="0"/>
              </a:ext>
            </a:extLst>
          </a:blip>
          <a:srcRect t="10498" b="1452"/>
          <a:stretch/>
        </p:blipFill>
        <p:spPr>
          <a:xfrm>
            <a:off x="725312" y="702594"/>
            <a:ext cx="8827911" cy="6008602"/>
          </a:xfrm>
        </p:spPr>
      </p:pic>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9</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5/7/14</a:t>
            </a:fld>
            <a:endParaRPr lang="en-US" sz="800" dirty="0">
              <a:solidFill>
                <a:prstClr val="black"/>
              </a:solidFill>
              <a:latin typeface="Arial"/>
            </a:endParaRPr>
          </a:p>
        </p:txBody>
      </p:sp>
      <p:sp>
        <p:nvSpPr>
          <p:cNvPr id="3" name="Rectangle 2"/>
          <p:cNvSpPr/>
          <p:nvPr/>
        </p:nvSpPr>
        <p:spPr>
          <a:xfrm>
            <a:off x="146050" y="248335"/>
            <a:ext cx="4572000" cy="646331"/>
          </a:xfrm>
          <a:prstGeom prst="rect">
            <a:avLst/>
          </a:prstGeom>
        </p:spPr>
        <p:txBody>
          <a:bodyPr>
            <a:spAutoFit/>
          </a:bodyPr>
          <a:lstStyle/>
          <a:p>
            <a:r>
              <a:rPr lang="en-US" dirty="0">
                <a:ea typeface="ＭＳ Ｐゴシック" charset="0"/>
                <a:cs typeface="ＭＳ Ｐゴシック" charset="0"/>
              </a:rPr>
              <a:t>Success Stories: </a:t>
            </a:r>
            <a:br>
              <a:rPr lang="en-US" dirty="0">
                <a:ea typeface="ＭＳ Ｐゴシック" charset="0"/>
                <a:cs typeface="ＭＳ Ｐゴシック" charset="0"/>
              </a:rPr>
            </a:br>
            <a:r>
              <a:rPr lang="en-US" dirty="0">
                <a:ea typeface="ＭＳ Ｐゴシック" charset="0"/>
                <a:cs typeface="ＭＳ Ｐゴシック" charset="0"/>
              </a:rPr>
              <a:t>Science Workflow Consultation</a:t>
            </a:r>
            <a:endParaRPr lang="en-US" dirty="0"/>
          </a:p>
        </p:txBody>
      </p:sp>
    </p:spTree>
    <p:extLst>
      <p:ext uri="{BB962C8B-B14F-4D97-AF65-F5344CB8AC3E}">
        <p14:creationId xmlns:p14="http://schemas.microsoft.com/office/powerpoint/2010/main" val="2036382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19362_ESnet_PPT_Template">
  <a:themeElements>
    <a:clrScheme name="ESnet Theme Colors 1">
      <a:dk1>
        <a:sysClr val="windowText" lastClr="000000"/>
      </a:dk1>
      <a:lt1>
        <a:sysClr val="window" lastClr="FFFFFF"/>
      </a:lt1>
      <a:dk2>
        <a:srgbClr val="000000"/>
      </a:dk2>
      <a:lt2>
        <a:srgbClr val="808080"/>
      </a:lt2>
      <a:accent1>
        <a:srgbClr val="619FC4"/>
      </a:accent1>
      <a:accent2>
        <a:srgbClr val="006394"/>
      </a:accent2>
      <a:accent3>
        <a:srgbClr val="99CCCC"/>
      </a:accent3>
      <a:accent4>
        <a:srgbClr val="006666"/>
      </a:accent4>
      <a:accent5>
        <a:srgbClr val="669999"/>
      </a:accent5>
      <a:accent6>
        <a:srgbClr val="0099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I_blue_template_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defRPr>
        </a:defPPr>
      </a:lstStyle>
    </a:spDef>
    <a:lnDef>
      <a:spPr bwMode="auto">
        <a:xfrm>
          <a:off x="0" y="0"/>
          <a:ext cx="1" cy="1"/>
        </a:xfrm>
        <a:custGeom>
          <a:avLst/>
          <a:gdLst/>
          <a:ahLst/>
          <a:cxnLst/>
          <a:rect l="0" t="0" r="0" b="0"/>
          <a:pathLst/>
        </a:custGeom>
        <a:noFill/>
        <a:ln w="19050" cap="flat" cmpd="sng" algn="ctr">
          <a:solidFill>
            <a:schemeClr val="tx1"/>
          </a:solid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UITS02">
  <a:themeElements>
    <a:clrScheme name="Custom 4">
      <a:dk1>
        <a:sysClr val="windowText" lastClr="000000"/>
      </a:dk1>
      <a:lt1>
        <a:sysClr val="window" lastClr="FFFFFF"/>
      </a:lt1>
      <a:dk2>
        <a:srgbClr val="1F497D"/>
      </a:dk2>
      <a:lt2>
        <a:srgbClr val="EEECE1"/>
      </a:lt2>
      <a:accent1>
        <a:srgbClr val="AF0F2E"/>
      </a:accent1>
      <a:accent2>
        <a:srgbClr val="C28124"/>
      </a:accent2>
      <a:accent3>
        <a:srgbClr val="1E8A36"/>
      </a:accent3>
      <a:accent4>
        <a:srgbClr val="472D72"/>
      </a:accent4>
      <a:accent5>
        <a:srgbClr val="37A2BA"/>
      </a:accent5>
      <a:accent6>
        <a:srgbClr val="CECFCD"/>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19362_ESnet_PPT_Template">
  <a:themeElements>
    <a:clrScheme name="ESnet Theme Colors 1">
      <a:dk1>
        <a:sysClr val="windowText" lastClr="000000"/>
      </a:dk1>
      <a:lt1>
        <a:sysClr val="window" lastClr="FFFFFF"/>
      </a:lt1>
      <a:dk2>
        <a:srgbClr val="000000"/>
      </a:dk2>
      <a:lt2>
        <a:srgbClr val="808080"/>
      </a:lt2>
      <a:accent1>
        <a:srgbClr val="619FC4"/>
      </a:accent1>
      <a:accent2>
        <a:srgbClr val="006394"/>
      </a:accent2>
      <a:accent3>
        <a:srgbClr val="99CCCC"/>
      </a:accent3>
      <a:accent4>
        <a:srgbClr val="006666"/>
      </a:accent4>
      <a:accent5>
        <a:srgbClr val="669999"/>
      </a:accent5>
      <a:accent6>
        <a:srgbClr val="0099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ESnetmodeltemplate7-2-2">
  <a:themeElements>
    <a:clrScheme name="ESnet Theme Colors 1">
      <a:dk1>
        <a:sysClr val="windowText" lastClr="000000"/>
      </a:dk1>
      <a:lt1>
        <a:sysClr val="window" lastClr="FFFFFF"/>
      </a:lt1>
      <a:dk2>
        <a:srgbClr val="000000"/>
      </a:dk2>
      <a:lt2>
        <a:srgbClr val="808080"/>
      </a:lt2>
      <a:accent1>
        <a:srgbClr val="619FC4"/>
      </a:accent1>
      <a:accent2>
        <a:srgbClr val="006394"/>
      </a:accent2>
      <a:accent3>
        <a:srgbClr val="99CCCC"/>
      </a:accent3>
      <a:accent4>
        <a:srgbClr val="006666"/>
      </a:accent4>
      <a:accent5>
        <a:srgbClr val="669999"/>
      </a:accent5>
      <a:accent6>
        <a:srgbClr val="0099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1_ESnetmodeltemplate7-2-2">
  <a:themeElements>
    <a:clrScheme name="ESnet Theme Colors 1">
      <a:dk1>
        <a:sysClr val="windowText" lastClr="000000"/>
      </a:dk1>
      <a:lt1>
        <a:sysClr val="window" lastClr="FFFFFF"/>
      </a:lt1>
      <a:dk2>
        <a:srgbClr val="000000"/>
      </a:dk2>
      <a:lt2>
        <a:srgbClr val="808080"/>
      </a:lt2>
      <a:accent1>
        <a:srgbClr val="619FC4"/>
      </a:accent1>
      <a:accent2>
        <a:srgbClr val="006394"/>
      </a:accent2>
      <a:accent3>
        <a:srgbClr val="99CCCC"/>
      </a:accent3>
      <a:accent4>
        <a:srgbClr val="006666"/>
      </a:accent4>
      <a:accent5>
        <a:srgbClr val="669999"/>
      </a:accent5>
      <a:accent6>
        <a:srgbClr val="0099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2_19362_ESnet_PPT_Template">
  <a:themeElements>
    <a:clrScheme name="ESnet Theme Colors 1">
      <a:dk1>
        <a:sysClr val="windowText" lastClr="000000"/>
      </a:dk1>
      <a:lt1>
        <a:sysClr val="window" lastClr="FFFFFF"/>
      </a:lt1>
      <a:dk2>
        <a:srgbClr val="000000"/>
      </a:dk2>
      <a:lt2>
        <a:srgbClr val="808080"/>
      </a:lt2>
      <a:accent1>
        <a:srgbClr val="619FC4"/>
      </a:accent1>
      <a:accent2>
        <a:srgbClr val="006394"/>
      </a:accent2>
      <a:accent3>
        <a:srgbClr val="99CCCC"/>
      </a:accent3>
      <a:accent4>
        <a:srgbClr val="006666"/>
      </a:accent4>
      <a:accent5>
        <a:srgbClr val="669999"/>
      </a:accent5>
      <a:accent6>
        <a:srgbClr val="0099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19362_ESnet_PPT_Template.pot</Template>
  <TotalTime>42256</TotalTime>
  <Words>1024</Words>
  <Application>Microsoft Macintosh PowerPoint</Application>
  <PresentationFormat>On-screen Show (4:3)</PresentationFormat>
  <Paragraphs>161</Paragraphs>
  <Slides>13</Slides>
  <Notes>10</Notes>
  <HiddenSlides>0</HiddenSlides>
  <MMClips>0</MMClips>
  <ScaleCrop>false</ScaleCrop>
  <HeadingPairs>
    <vt:vector size="4" baseType="variant">
      <vt:variant>
        <vt:lpstr>Theme</vt:lpstr>
      </vt:variant>
      <vt:variant>
        <vt:i4>8</vt:i4>
      </vt:variant>
      <vt:variant>
        <vt:lpstr>Slide Titles</vt:lpstr>
      </vt:variant>
      <vt:variant>
        <vt:i4>13</vt:i4>
      </vt:variant>
    </vt:vector>
  </HeadingPairs>
  <TitlesOfParts>
    <vt:vector size="21" baseType="lpstr">
      <vt:lpstr>19362_ESnet_PPT_Template</vt:lpstr>
      <vt:lpstr>CI_blue_template_V3</vt:lpstr>
      <vt:lpstr>1_Custom Design</vt:lpstr>
      <vt:lpstr>UITS02</vt:lpstr>
      <vt:lpstr>1_19362_ESnet_PPT_Template</vt:lpstr>
      <vt:lpstr>ESnetmodeltemplate7-2-2</vt:lpstr>
      <vt:lpstr>1_ESnetmodeltemplate7-2-2</vt:lpstr>
      <vt:lpstr>2_19362_ESnet_PPT_Template</vt:lpstr>
      <vt:lpstr>Science DMZ: Conclusion &amp; Discussion</vt:lpstr>
      <vt:lpstr>Section Objectives</vt:lpstr>
      <vt:lpstr>Overview</vt:lpstr>
      <vt:lpstr>The Data Transfer Superfecta: “Science DMZ” Model</vt:lpstr>
      <vt:lpstr>The Capability Gap</vt:lpstr>
      <vt:lpstr>Challenges to Network Adoption</vt:lpstr>
      <vt:lpstr>ESnet’s Vision</vt:lpstr>
      <vt:lpstr>Understanding Data Trends</vt:lpstr>
      <vt:lpstr>PowerPoint Presentation</vt:lpstr>
      <vt:lpstr>Improved Workflow Infrastructure</vt:lpstr>
      <vt:lpstr>User Workflow:  Beamline 8.3.2</vt:lpstr>
      <vt:lpstr>SLAC / LCLS NERSC (http://my.es.net)</vt:lpstr>
      <vt:lpstr>Science DMZ: Conclusion &amp; Discussion</vt:lpstr>
    </vt:vector>
  </TitlesOfParts>
  <Company>Lawrence Berkeley National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the Title Slide Arial 32 pt</dc:title>
  <dc:creator>Wendy Tsabba</dc:creator>
  <cp:lastModifiedBy>Jason Zurawski</cp:lastModifiedBy>
  <cp:revision>702</cp:revision>
  <cp:lastPrinted>2012-07-08T19:53:13Z</cp:lastPrinted>
  <dcterms:created xsi:type="dcterms:W3CDTF">2012-01-25T15:25:38Z</dcterms:created>
  <dcterms:modified xsi:type="dcterms:W3CDTF">2014-05-07T21:03:05Z</dcterms:modified>
</cp:coreProperties>
</file>